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Nunito ExtraLight"/>
      <p:regular r:id="rId21"/>
      <p:bold r:id="rId22"/>
      <p:italic r:id="rId23"/>
      <p:boldItalic r:id="rId24"/>
    </p:embeddedFont>
    <p:embeddedFont>
      <p:font typeface="Nunito"/>
      <p:bold r:id="rId25"/>
      <p:boldItalic r:id="rId26"/>
    </p:embeddedFont>
    <p:embeddedFont>
      <p:font typeface="Nunito 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1" roundtripDataSignature="AMtx7mjYWALm6l2Me4HZX82+JgyZTDS7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Nunito-boldItalic.fntdata"/><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font" Target="fonts/NunitoExtraLight-regular.fntdata"/><Relationship Id="rId3" Type="http://schemas.openxmlformats.org/officeDocument/2006/relationships/presProps" Target="presProps.xml"/><Relationship Id="rId25" Type="http://schemas.openxmlformats.org/officeDocument/2006/relationships/font" Target="fonts/Nunito-bold.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customXml" Target="../customXml/item2.xml"/><Relationship Id="rId20" Type="http://schemas.openxmlformats.org/officeDocument/2006/relationships/slide" Target="slides/slide15.xml"/><Relationship Id="rId2" Type="http://schemas.openxmlformats.org/officeDocument/2006/relationships/viewProps" Target="viewProps.xml"/><Relationship Id="rId29" Type="http://schemas.openxmlformats.org/officeDocument/2006/relationships/font" Target="fonts/NunitoLight-italic.fntdata"/><Relationship Id="rId16" Type="http://schemas.openxmlformats.org/officeDocument/2006/relationships/slide" Target="slides/slide11.xml"/><Relationship Id="rId24" Type="http://schemas.openxmlformats.org/officeDocument/2006/relationships/font" Target="fonts/NunitoExtraLight-boldItalic.fntdata"/><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customXml" Target="../customXml/item1.xml"/><Relationship Id="rId23" Type="http://schemas.openxmlformats.org/officeDocument/2006/relationships/font" Target="fonts/NunitoExtraLight-italic.fntdata"/><Relationship Id="rId28" Type="http://schemas.openxmlformats.org/officeDocument/2006/relationships/font" Target="fonts/NunitoLight-bold.fntdata"/><Relationship Id="rId5" Type="http://schemas.openxmlformats.org/officeDocument/2006/relationships/notesMaster" Target="notesMasters/notesMaster1.xml"/><Relationship Id="rId15" Type="http://schemas.openxmlformats.org/officeDocument/2006/relationships/slide" Target="slides/slide10.xml"/><Relationship Id="rId31" Type="http://customschemas.google.com/relationships/presentationmetadata" Target="metadata"/><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font" Target="fonts/NunitoExtraLight-bold.fntdata"/><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font" Target="fonts/NunitoLight-regular.fntdata"/><Relationship Id="rId30" Type="http://schemas.openxmlformats.org/officeDocument/2006/relationships/font" Target="fonts/NunitoLight-boldItalic.fntdata"/><Relationship Id="rId14" Type="http://schemas.openxmlformats.org/officeDocument/2006/relationships/slide" Target="slides/slide9.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48aa7ea125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248aa7ea125_1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4"/>
          <p:cNvSpPr/>
          <p:nvPr>
            <p:ph idx="2" type="pic"/>
          </p:nvPr>
        </p:nvSpPr>
        <p:spPr>
          <a:xfrm>
            <a:off x="1792288" y="612775"/>
            <a:ext cx="5486400" cy="4114800"/>
          </a:xfrm>
          <a:prstGeom prst="rect">
            <a:avLst/>
          </a:prstGeom>
          <a:noFill/>
          <a:ln>
            <a:noFill/>
          </a:ln>
        </p:spPr>
      </p:sp>
      <p:sp>
        <p:nvSpPr>
          <p:cNvPr id="64" name="Google Shape;64;p2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5.png"/><Relationship Id="rId11" Type="http://schemas.openxmlformats.org/officeDocument/2006/relationships/image" Target="../media/image15.png"/><Relationship Id="rId10" Type="http://schemas.openxmlformats.org/officeDocument/2006/relationships/image" Target="../media/image17.png"/><Relationship Id="rId12" Type="http://schemas.openxmlformats.org/officeDocument/2006/relationships/image" Target="../media/image9.png"/><Relationship Id="rId9" Type="http://schemas.openxmlformats.org/officeDocument/2006/relationships/image" Target="../media/image6.png"/><Relationship Id="rId5" Type="http://schemas.openxmlformats.org/officeDocument/2006/relationships/image" Target="../media/image11.jpg"/><Relationship Id="rId6" Type="http://schemas.openxmlformats.org/officeDocument/2006/relationships/image" Target="../media/image4.png"/><Relationship Id="rId7" Type="http://schemas.openxmlformats.org/officeDocument/2006/relationships/image" Target="../media/image19.pn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1" Type="http://schemas.openxmlformats.org/officeDocument/2006/relationships/image" Target="../media/image72.png"/><Relationship Id="rId10" Type="http://schemas.openxmlformats.org/officeDocument/2006/relationships/image" Target="../media/image86.jpg"/><Relationship Id="rId13" Type="http://schemas.openxmlformats.org/officeDocument/2006/relationships/image" Target="../media/image22.png"/><Relationship Id="rId12" Type="http://schemas.openxmlformats.org/officeDocument/2006/relationships/image" Target="../media/image74.jp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5.png"/><Relationship Id="rId4" Type="http://schemas.openxmlformats.org/officeDocument/2006/relationships/image" Target="../media/image6.png"/><Relationship Id="rId9" Type="http://schemas.openxmlformats.org/officeDocument/2006/relationships/image" Target="../media/image69.png"/><Relationship Id="rId5" Type="http://schemas.openxmlformats.org/officeDocument/2006/relationships/image" Target="../media/image68.png"/><Relationship Id="rId6" Type="http://schemas.openxmlformats.org/officeDocument/2006/relationships/image" Target="../media/image5.png"/><Relationship Id="rId7" Type="http://schemas.openxmlformats.org/officeDocument/2006/relationships/image" Target="../media/image28.png"/><Relationship Id="rId8" Type="http://schemas.openxmlformats.org/officeDocument/2006/relationships/image" Target="../media/image34.png"/></Relationships>
</file>

<file path=ppt/slides/_rels/slide11.xml.rels><?xml version="1.0" encoding="UTF-8" standalone="yes"?><Relationships xmlns="http://schemas.openxmlformats.org/package/2006/relationships"><Relationship Id="rId10"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27.png"/><Relationship Id="rId9" Type="http://schemas.openxmlformats.org/officeDocument/2006/relationships/image" Target="../media/image82.jpg"/><Relationship Id="rId5" Type="http://schemas.openxmlformats.org/officeDocument/2006/relationships/image" Target="../media/image5.png"/><Relationship Id="rId6" Type="http://schemas.openxmlformats.org/officeDocument/2006/relationships/image" Target="../media/image70.png"/><Relationship Id="rId7" Type="http://schemas.openxmlformats.org/officeDocument/2006/relationships/image" Target="../media/image17.png"/><Relationship Id="rId8" Type="http://schemas.openxmlformats.org/officeDocument/2006/relationships/image" Target="../media/image81.jpg"/></Relationships>
</file>

<file path=ppt/slides/_rels/slide12.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24.png"/><Relationship Id="rId13" Type="http://schemas.openxmlformats.org/officeDocument/2006/relationships/image" Target="../media/image22.png"/><Relationship Id="rId12"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0.png"/><Relationship Id="rId4" Type="http://schemas.openxmlformats.org/officeDocument/2006/relationships/image" Target="../media/image5.png"/><Relationship Id="rId9" Type="http://schemas.openxmlformats.org/officeDocument/2006/relationships/image" Target="../media/image27.png"/><Relationship Id="rId5" Type="http://schemas.openxmlformats.org/officeDocument/2006/relationships/image" Target="../media/image84.jpg"/><Relationship Id="rId6" Type="http://schemas.openxmlformats.org/officeDocument/2006/relationships/image" Target="../media/image10.png"/><Relationship Id="rId7" Type="http://schemas.openxmlformats.org/officeDocument/2006/relationships/image" Target="../media/image31.png"/><Relationship Id="rId8" Type="http://schemas.openxmlformats.org/officeDocument/2006/relationships/image" Target="../media/image1.png"/></Relationships>
</file>

<file path=ppt/slides/_rels/slide13.xml.rels><?xml version="1.0" encoding="UTF-8" standalone="yes"?><Relationships xmlns="http://schemas.openxmlformats.org/package/2006/relationships"><Relationship Id="rId11" Type="http://schemas.openxmlformats.org/officeDocument/2006/relationships/hyperlink" Target="http://www.youtube.com/watch?v=wmzy6fRLcCU" TargetMode="External"/><Relationship Id="rId10" Type="http://schemas.openxmlformats.org/officeDocument/2006/relationships/image" Target="../media/image22.png"/><Relationship Id="rId12" Type="http://schemas.openxmlformats.org/officeDocument/2006/relationships/image" Target="../media/image80.jp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0.png"/><Relationship Id="rId4" Type="http://schemas.openxmlformats.org/officeDocument/2006/relationships/image" Target="../media/image6.png"/><Relationship Id="rId9" Type="http://schemas.openxmlformats.org/officeDocument/2006/relationships/image" Target="../media/image70.png"/><Relationship Id="rId5" Type="http://schemas.openxmlformats.org/officeDocument/2006/relationships/image" Target="../media/image19.png"/><Relationship Id="rId6" Type="http://schemas.openxmlformats.org/officeDocument/2006/relationships/image" Target="../media/image66.png"/><Relationship Id="rId7" Type="http://schemas.openxmlformats.org/officeDocument/2006/relationships/image" Target="../media/image27.png"/><Relationship Id="rId8" Type="http://schemas.openxmlformats.org/officeDocument/2006/relationships/image" Target="../media/image41.png"/></Relationships>
</file>

<file path=ppt/slides/_rels/slide14.xml.rels><?xml version="1.0" encoding="UTF-8" standalone="yes"?><Relationships xmlns="http://schemas.openxmlformats.org/package/2006/relationships"><Relationship Id="rId11" Type="http://schemas.openxmlformats.org/officeDocument/2006/relationships/hyperlink" Target="http://www.youtube.com/watch?v=RKD2UN2qTTY" TargetMode="External"/><Relationship Id="rId10" Type="http://schemas.openxmlformats.org/officeDocument/2006/relationships/image" Target="../media/image22.png"/><Relationship Id="rId12" Type="http://schemas.openxmlformats.org/officeDocument/2006/relationships/image" Target="../media/image85.jp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0.png"/><Relationship Id="rId4" Type="http://schemas.openxmlformats.org/officeDocument/2006/relationships/image" Target="../media/image6.png"/><Relationship Id="rId9" Type="http://schemas.openxmlformats.org/officeDocument/2006/relationships/image" Target="../media/image70.png"/><Relationship Id="rId5" Type="http://schemas.openxmlformats.org/officeDocument/2006/relationships/image" Target="../media/image19.png"/><Relationship Id="rId6" Type="http://schemas.openxmlformats.org/officeDocument/2006/relationships/image" Target="../media/image66.png"/><Relationship Id="rId7" Type="http://schemas.openxmlformats.org/officeDocument/2006/relationships/image" Target="../media/image27.png"/><Relationship Id="rId8" Type="http://schemas.openxmlformats.org/officeDocument/2006/relationships/image" Target="../media/image41.png"/></Relationships>
</file>

<file path=ppt/slides/_rels/slide15.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13.png"/><Relationship Id="rId9" Type="http://schemas.openxmlformats.org/officeDocument/2006/relationships/image" Target="../media/image14.png"/><Relationship Id="rId5" Type="http://schemas.openxmlformats.org/officeDocument/2006/relationships/image" Target="../media/image83.png"/><Relationship Id="rId6" Type="http://schemas.openxmlformats.org/officeDocument/2006/relationships/image" Target="../media/image1.png"/><Relationship Id="rId7" Type="http://schemas.openxmlformats.org/officeDocument/2006/relationships/image" Target="../media/image6.png"/><Relationship Id="rId8"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14.png"/><Relationship Id="rId8"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14.png"/><Relationship Id="rId8"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22.png"/><Relationship Id="rId5" Type="http://schemas.openxmlformats.org/officeDocument/2006/relationships/image" Target="../media/image28.png"/><Relationship Id="rId6" Type="http://schemas.openxmlformats.org/officeDocument/2006/relationships/image" Target="../media/image35.png"/><Relationship Id="rId7" Type="http://schemas.openxmlformats.org/officeDocument/2006/relationships/image" Target="../media/image26.png"/><Relationship Id="rId8" Type="http://schemas.openxmlformats.org/officeDocument/2006/relationships/image" Target="../media/image19.png"/></Relationships>
</file>

<file path=ppt/slides/_rels/slide5.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24.png"/><Relationship Id="rId13" Type="http://schemas.openxmlformats.org/officeDocument/2006/relationships/image" Target="../media/image22.png"/><Relationship Id="rId12"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0.png"/><Relationship Id="rId4" Type="http://schemas.openxmlformats.org/officeDocument/2006/relationships/image" Target="../media/image5.png"/><Relationship Id="rId9" Type="http://schemas.openxmlformats.org/officeDocument/2006/relationships/image" Target="../media/image27.png"/><Relationship Id="rId5" Type="http://schemas.openxmlformats.org/officeDocument/2006/relationships/image" Target="../media/image36.jpg"/><Relationship Id="rId6" Type="http://schemas.openxmlformats.org/officeDocument/2006/relationships/image" Target="../media/image10.png"/><Relationship Id="rId7" Type="http://schemas.openxmlformats.org/officeDocument/2006/relationships/image" Target="../media/image31.png"/><Relationship Id="rId8" Type="http://schemas.openxmlformats.org/officeDocument/2006/relationships/image" Target="../media/image1.png"/></Relationships>
</file>

<file path=ppt/slides/_rels/slide6.xml.rels><?xml version="1.0" encoding="UTF-8" standalone="yes"?><Relationships xmlns="http://schemas.openxmlformats.org/package/2006/relationships"><Relationship Id="rId11" Type="http://schemas.openxmlformats.org/officeDocument/2006/relationships/image" Target="../media/image47.png"/><Relationship Id="rId10" Type="http://schemas.openxmlformats.org/officeDocument/2006/relationships/image" Target="../media/image57.png"/><Relationship Id="rId13" Type="http://schemas.openxmlformats.org/officeDocument/2006/relationships/image" Target="../media/image52.png"/><Relationship Id="rId12" Type="http://schemas.openxmlformats.org/officeDocument/2006/relationships/image" Target="../media/image54.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7.png"/><Relationship Id="rId9" Type="http://schemas.openxmlformats.org/officeDocument/2006/relationships/image" Target="../media/image43.png"/><Relationship Id="rId15" Type="http://schemas.openxmlformats.org/officeDocument/2006/relationships/image" Target="../media/image48.png"/><Relationship Id="rId14" Type="http://schemas.openxmlformats.org/officeDocument/2006/relationships/image" Target="../media/image44.png"/><Relationship Id="rId17" Type="http://schemas.openxmlformats.org/officeDocument/2006/relationships/image" Target="../media/image50.png"/><Relationship Id="rId16" Type="http://schemas.openxmlformats.org/officeDocument/2006/relationships/image" Target="../media/image45.png"/><Relationship Id="rId5" Type="http://schemas.openxmlformats.org/officeDocument/2006/relationships/image" Target="../media/image37.png"/><Relationship Id="rId6" Type="http://schemas.openxmlformats.org/officeDocument/2006/relationships/image" Target="../media/image41.png"/><Relationship Id="rId18" Type="http://schemas.openxmlformats.org/officeDocument/2006/relationships/image" Target="../media/image22.png"/><Relationship Id="rId7" Type="http://schemas.openxmlformats.org/officeDocument/2006/relationships/image" Target="../media/image40.png"/><Relationship Id="rId8" Type="http://schemas.openxmlformats.org/officeDocument/2006/relationships/image" Target="../media/image39.png"/></Relationships>
</file>

<file path=ppt/slides/_rels/slide7.xml.rels><?xml version="1.0" encoding="UTF-8" standalone="yes"?><Relationships xmlns="http://schemas.openxmlformats.org/package/2006/relationships"><Relationship Id="rId10" Type="http://schemas.openxmlformats.org/officeDocument/2006/relationships/image" Target="../media/image51.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7.png"/><Relationship Id="rId4" Type="http://schemas.openxmlformats.org/officeDocument/2006/relationships/image" Target="../media/image37.png"/><Relationship Id="rId9" Type="http://schemas.openxmlformats.org/officeDocument/2006/relationships/image" Target="../media/image53.png"/><Relationship Id="rId5" Type="http://schemas.openxmlformats.org/officeDocument/2006/relationships/image" Target="../media/image41.png"/><Relationship Id="rId6" Type="http://schemas.openxmlformats.org/officeDocument/2006/relationships/image" Target="../media/image40.png"/><Relationship Id="rId7" Type="http://schemas.openxmlformats.org/officeDocument/2006/relationships/image" Target="../media/image39.png"/><Relationship Id="rId8" Type="http://schemas.openxmlformats.org/officeDocument/2006/relationships/image" Target="../media/image22.png"/></Relationships>
</file>

<file path=ppt/slides/_rels/slide8.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77.jp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37.png"/><Relationship Id="rId9" Type="http://schemas.openxmlformats.org/officeDocument/2006/relationships/image" Target="../media/image40.png"/><Relationship Id="rId5" Type="http://schemas.openxmlformats.org/officeDocument/2006/relationships/image" Target="../media/image64.png"/><Relationship Id="rId6" Type="http://schemas.openxmlformats.org/officeDocument/2006/relationships/image" Target="../media/image39.png"/><Relationship Id="rId7" Type="http://schemas.openxmlformats.org/officeDocument/2006/relationships/image" Target="../media/image35.png"/><Relationship Id="rId8" Type="http://schemas.openxmlformats.org/officeDocument/2006/relationships/image" Target="../media/image26.png"/></Relationships>
</file>

<file path=ppt/slides/_rels/slide9.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73.png"/><Relationship Id="rId13" Type="http://schemas.openxmlformats.org/officeDocument/2006/relationships/image" Target="../media/image71.jpg"/><Relationship Id="rId12" Type="http://schemas.openxmlformats.org/officeDocument/2006/relationships/hyperlink" Target="http://www.youtube.com/watch?v=NGN-K0yC9rM" TargetMode="External"/><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66.png"/><Relationship Id="rId7" Type="http://schemas.openxmlformats.org/officeDocument/2006/relationships/image" Target="../media/image6.png"/><Relationship Id="rId8"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72B9"/>
        </a:solidFill>
      </p:bgPr>
    </p:bg>
    <p:spTree>
      <p:nvGrpSpPr>
        <p:cNvPr id="83" name="Shape 83"/>
        <p:cNvGrpSpPr/>
        <p:nvPr/>
      </p:nvGrpSpPr>
      <p:grpSpPr>
        <a:xfrm>
          <a:off x="0" y="0"/>
          <a:ext cx="0" cy="0"/>
          <a:chOff x="0" y="0"/>
          <a:chExt cx="0" cy="0"/>
        </a:xfrm>
      </p:grpSpPr>
      <p:sp>
        <p:nvSpPr>
          <p:cNvPr id="84" name="Google Shape;84;p1"/>
          <p:cNvSpPr/>
          <p:nvPr/>
        </p:nvSpPr>
        <p:spPr>
          <a:xfrm>
            <a:off x="-2095805" y="6099859"/>
            <a:ext cx="6006169" cy="5973408"/>
          </a:xfrm>
          <a:custGeom>
            <a:rect b="b" l="l" r="r" t="t"/>
            <a:pathLst>
              <a:path extrusionOk="0" h="5973408" w="6006169">
                <a:moveTo>
                  <a:pt x="0" y="0"/>
                </a:moveTo>
                <a:lnTo>
                  <a:pt x="6006169" y="0"/>
                </a:lnTo>
                <a:lnTo>
                  <a:pt x="6006169" y="5973408"/>
                </a:lnTo>
                <a:lnTo>
                  <a:pt x="0" y="597340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 name="Google Shape;85;p1"/>
          <p:cNvSpPr/>
          <p:nvPr/>
        </p:nvSpPr>
        <p:spPr>
          <a:xfrm>
            <a:off x="13743547" y="-2320761"/>
            <a:ext cx="5239271" cy="5210693"/>
          </a:xfrm>
          <a:custGeom>
            <a:rect b="b" l="l" r="r" t="t"/>
            <a:pathLst>
              <a:path extrusionOk="0" h="5210693" w="5239271">
                <a:moveTo>
                  <a:pt x="0" y="0"/>
                </a:moveTo>
                <a:lnTo>
                  <a:pt x="5239270" y="0"/>
                </a:lnTo>
                <a:lnTo>
                  <a:pt x="5239270" y="5210693"/>
                </a:lnTo>
                <a:lnTo>
                  <a:pt x="0" y="521069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 name="Google Shape;86;p1"/>
          <p:cNvSpPr/>
          <p:nvPr/>
        </p:nvSpPr>
        <p:spPr>
          <a:xfrm>
            <a:off x="-607130" y="7413080"/>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 name="Google Shape;87;p1"/>
          <p:cNvSpPr/>
          <p:nvPr/>
        </p:nvSpPr>
        <p:spPr>
          <a:xfrm>
            <a:off x="1214774" y="1400499"/>
            <a:ext cx="7943722" cy="8141832"/>
          </a:xfrm>
          <a:custGeom>
            <a:rect b="b" l="l" r="r" t="t"/>
            <a:pathLst>
              <a:path extrusionOk="0" h="2139950" w="208788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rotWithShape="1">
            <a:blip r:embed="rId5">
              <a:alphaModFix/>
            </a:blip>
            <a:stretch>
              <a:fillRect b="0" l="-9855" r="-9855"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 name="Google Shape;88;p1"/>
          <p:cNvSpPr/>
          <p:nvPr/>
        </p:nvSpPr>
        <p:spPr>
          <a:xfrm>
            <a:off x="6196734" y="6880475"/>
            <a:ext cx="2947266" cy="2931190"/>
          </a:xfrm>
          <a:custGeom>
            <a:rect b="b" l="l" r="r" t="t"/>
            <a:pathLst>
              <a:path extrusionOk="0" h="2931190" w="2947266">
                <a:moveTo>
                  <a:pt x="0" y="0"/>
                </a:moveTo>
                <a:lnTo>
                  <a:pt x="2947266" y="0"/>
                </a:lnTo>
                <a:lnTo>
                  <a:pt x="2947266" y="2931190"/>
                </a:lnTo>
                <a:lnTo>
                  <a:pt x="0" y="293119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 name="Google Shape;89;p1"/>
          <p:cNvSpPr/>
          <p:nvPr/>
        </p:nvSpPr>
        <p:spPr>
          <a:xfrm rot="311787">
            <a:off x="7448534" y="802132"/>
            <a:ext cx="1757963" cy="1757963"/>
          </a:xfrm>
          <a:custGeom>
            <a:rect b="b" l="l" r="r" t="t"/>
            <a:pathLst>
              <a:path extrusionOk="0" h="1757963" w="1757963">
                <a:moveTo>
                  <a:pt x="0" y="0"/>
                </a:moveTo>
                <a:lnTo>
                  <a:pt x="1757963" y="0"/>
                </a:lnTo>
                <a:lnTo>
                  <a:pt x="1757963" y="1757963"/>
                </a:lnTo>
                <a:lnTo>
                  <a:pt x="0" y="1757963"/>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 name="Google Shape;90;p1"/>
          <p:cNvSpPr/>
          <p:nvPr/>
        </p:nvSpPr>
        <p:spPr>
          <a:xfrm rot="2800277">
            <a:off x="8772474" y="2172584"/>
            <a:ext cx="1247352" cy="1118081"/>
          </a:xfrm>
          <a:custGeom>
            <a:rect b="b" l="l" r="r" t="t"/>
            <a:pathLst>
              <a:path extrusionOk="0" h="1118081" w="1247352">
                <a:moveTo>
                  <a:pt x="0" y="0"/>
                </a:moveTo>
                <a:lnTo>
                  <a:pt x="1247351" y="0"/>
                </a:lnTo>
                <a:lnTo>
                  <a:pt x="1247351" y="1118080"/>
                </a:lnTo>
                <a:lnTo>
                  <a:pt x="0" y="1118080"/>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 name="Google Shape;91;p1"/>
          <p:cNvSpPr/>
          <p:nvPr/>
        </p:nvSpPr>
        <p:spPr>
          <a:xfrm>
            <a:off x="-3035885" y="-2438269"/>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 name="Google Shape;92;p1"/>
          <p:cNvSpPr/>
          <p:nvPr/>
        </p:nvSpPr>
        <p:spPr>
          <a:xfrm rot="9079258">
            <a:off x="14883638" y="6689365"/>
            <a:ext cx="7249104" cy="6330092"/>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 name="Google Shape;93;p1"/>
          <p:cNvSpPr/>
          <p:nvPr/>
        </p:nvSpPr>
        <p:spPr>
          <a:xfrm>
            <a:off x="13219732" y="-1478708"/>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 name="Google Shape;94;p1"/>
          <p:cNvSpPr/>
          <p:nvPr/>
        </p:nvSpPr>
        <p:spPr>
          <a:xfrm>
            <a:off x="-245372" y="34180"/>
            <a:ext cx="4457119" cy="1618892"/>
          </a:xfrm>
          <a:custGeom>
            <a:rect b="b" l="l" r="r" t="t"/>
            <a:pathLst>
              <a:path extrusionOk="0" h="1618892" w="4457119">
                <a:moveTo>
                  <a:pt x="0" y="0"/>
                </a:moveTo>
                <a:lnTo>
                  <a:pt x="4457119" y="0"/>
                </a:lnTo>
                <a:lnTo>
                  <a:pt x="4457119" y="1618891"/>
                </a:lnTo>
                <a:lnTo>
                  <a:pt x="0" y="1618891"/>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1"/>
          <p:cNvSpPr/>
          <p:nvPr/>
        </p:nvSpPr>
        <p:spPr>
          <a:xfrm rot="-740779">
            <a:off x="10834779" y="9275018"/>
            <a:ext cx="9952432" cy="807428"/>
          </a:xfrm>
          <a:custGeom>
            <a:rect b="b" l="l" r="r" t="t"/>
            <a:pathLst>
              <a:path extrusionOk="0" h="807428" w="9952432">
                <a:moveTo>
                  <a:pt x="0" y="0"/>
                </a:moveTo>
                <a:lnTo>
                  <a:pt x="9952432" y="0"/>
                </a:lnTo>
                <a:lnTo>
                  <a:pt x="9952432" y="807428"/>
                </a:lnTo>
                <a:lnTo>
                  <a:pt x="0" y="807428"/>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 name="Google Shape;96;p1"/>
          <p:cNvSpPr/>
          <p:nvPr/>
        </p:nvSpPr>
        <p:spPr>
          <a:xfrm>
            <a:off x="6353984" y="7448142"/>
            <a:ext cx="2632766" cy="1544394"/>
          </a:xfrm>
          <a:custGeom>
            <a:rect b="b" l="l" r="r" t="t"/>
            <a:pathLst>
              <a:path extrusionOk="0" h="1544394" w="2632766">
                <a:moveTo>
                  <a:pt x="0" y="0"/>
                </a:moveTo>
                <a:lnTo>
                  <a:pt x="2632766" y="0"/>
                </a:lnTo>
                <a:lnTo>
                  <a:pt x="2632766" y="1544394"/>
                </a:lnTo>
                <a:lnTo>
                  <a:pt x="0" y="1544394"/>
                </a:lnTo>
                <a:lnTo>
                  <a:pt x="0" y="0"/>
                </a:lnTo>
                <a:close/>
              </a:path>
            </a:pathLst>
          </a:cu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 name="Google Shape;97;p1"/>
          <p:cNvSpPr txBox="1"/>
          <p:nvPr/>
        </p:nvSpPr>
        <p:spPr>
          <a:xfrm>
            <a:off x="10080480" y="7560893"/>
            <a:ext cx="5397900" cy="2303100"/>
          </a:xfrm>
          <a:prstGeom prst="rect">
            <a:avLst/>
          </a:prstGeom>
          <a:noFill/>
          <a:ln>
            <a:noFill/>
          </a:ln>
        </p:spPr>
        <p:txBody>
          <a:bodyPr anchorCtr="0" anchor="t" bIns="0" lIns="0" spcFirstLastPara="1" rIns="0" wrap="square" tIns="0">
            <a:spAutoFit/>
          </a:bodyPr>
          <a:lstStyle/>
          <a:p>
            <a:pPr indent="0" lvl="0" marL="0" marR="0" rtl="0" algn="ctr">
              <a:lnSpc>
                <a:spcPct val="114997"/>
              </a:lnSpc>
              <a:spcBef>
                <a:spcPts val="0"/>
              </a:spcBef>
              <a:spcAft>
                <a:spcPts val="0"/>
              </a:spcAft>
              <a:buNone/>
            </a:pPr>
            <a:r>
              <a:rPr lang="en-US" sz="4534">
                <a:solidFill>
                  <a:srgbClr val="FFFFFF"/>
                </a:solidFill>
                <a:latin typeface="Nunito ExtraLight"/>
                <a:ea typeface="Nunito ExtraLight"/>
                <a:cs typeface="Nunito ExtraLight"/>
                <a:sym typeface="Nunito ExtraLight"/>
              </a:rPr>
              <a:t>Children’s Grief Awareness Day 2023</a:t>
            </a:r>
            <a:endParaRPr/>
          </a:p>
        </p:txBody>
      </p:sp>
      <p:sp>
        <p:nvSpPr>
          <p:cNvPr id="98" name="Google Shape;98;p1"/>
          <p:cNvSpPr txBox="1"/>
          <p:nvPr/>
        </p:nvSpPr>
        <p:spPr>
          <a:xfrm>
            <a:off x="10080480" y="3839782"/>
            <a:ext cx="7563895" cy="3286125"/>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None/>
            </a:pPr>
            <a:r>
              <a:rPr b="1" lang="en-US" sz="13200">
                <a:solidFill>
                  <a:srgbClr val="FFFFFF"/>
                </a:solidFill>
                <a:latin typeface="Nunito"/>
                <a:ea typeface="Nunito"/>
                <a:cs typeface="Nunito"/>
                <a:sym typeface="Nunito"/>
              </a:rPr>
              <a:t>What is Grief?</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72B9"/>
        </a:solidFill>
      </p:bgPr>
    </p:bg>
    <p:spTree>
      <p:nvGrpSpPr>
        <p:cNvPr id="245" name="Shape 245"/>
        <p:cNvGrpSpPr/>
        <p:nvPr/>
      </p:nvGrpSpPr>
      <p:grpSpPr>
        <a:xfrm>
          <a:off x="0" y="0"/>
          <a:ext cx="0" cy="0"/>
          <a:chOff x="0" y="0"/>
          <a:chExt cx="0" cy="0"/>
        </a:xfrm>
      </p:grpSpPr>
      <p:sp>
        <p:nvSpPr>
          <p:cNvPr id="246" name="Google Shape;246;p9"/>
          <p:cNvSpPr/>
          <p:nvPr/>
        </p:nvSpPr>
        <p:spPr>
          <a:xfrm>
            <a:off x="10908014" y="-3638168"/>
            <a:ext cx="6584878" cy="6548961"/>
          </a:xfrm>
          <a:custGeom>
            <a:rect b="b" l="l" r="r" t="t"/>
            <a:pathLst>
              <a:path extrusionOk="0" h="6548961" w="6584878">
                <a:moveTo>
                  <a:pt x="0" y="0"/>
                </a:moveTo>
                <a:lnTo>
                  <a:pt x="6584878" y="0"/>
                </a:lnTo>
                <a:lnTo>
                  <a:pt x="6584878" y="6548961"/>
                </a:lnTo>
                <a:lnTo>
                  <a:pt x="0" y="654896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9"/>
          <p:cNvSpPr/>
          <p:nvPr/>
        </p:nvSpPr>
        <p:spPr>
          <a:xfrm>
            <a:off x="-3035885" y="-2438269"/>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9"/>
          <p:cNvSpPr/>
          <p:nvPr/>
        </p:nvSpPr>
        <p:spPr>
          <a:xfrm rot="3827142">
            <a:off x="-3623816" y="6945618"/>
            <a:ext cx="7247632" cy="6328807"/>
          </a:xfrm>
          <a:custGeom>
            <a:rect b="b" l="l" r="r" t="t"/>
            <a:pathLst>
              <a:path extrusionOk="0" h="6328807" w="7247632">
                <a:moveTo>
                  <a:pt x="0" y="0"/>
                </a:moveTo>
                <a:lnTo>
                  <a:pt x="7247632" y="0"/>
                </a:lnTo>
                <a:lnTo>
                  <a:pt x="7247632" y="6328807"/>
                </a:lnTo>
                <a:lnTo>
                  <a:pt x="0" y="632880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9"/>
          <p:cNvSpPr/>
          <p:nvPr/>
        </p:nvSpPr>
        <p:spPr>
          <a:xfrm>
            <a:off x="14200453" y="-1781407"/>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9"/>
          <p:cNvSpPr/>
          <p:nvPr/>
        </p:nvSpPr>
        <p:spPr>
          <a:xfrm rot="-446826">
            <a:off x="12049400" y="8057382"/>
            <a:ext cx="8145991" cy="3365424"/>
          </a:xfrm>
          <a:custGeom>
            <a:rect b="b" l="l" r="r" t="t"/>
            <a:pathLst>
              <a:path extrusionOk="0" h="3365424" w="8145991">
                <a:moveTo>
                  <a:pt x="0" y="0"/>
                </a:moveTo>
                <a:lnTo>
                  <a:pt x="8145992" y="0"/>
                </a:lnTo>
                <a:lnTo>
                  <a:pt x="8145992" y="3365425"/>
                </a:lnTo>
                <a:lnTo>
                  <a:pt x="0" y="3365425"/>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 name="Google Shape;251;p9"/>
          <p:cNvSpPr/>
          <p:nvPr/>
        </p:nvSpPr>
        <p:spPr>
          <a:xfrm>
            <a:off x="-2237684" y="8052621"/>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9"/>
          <p:cNvSpPr/>
          <p:nvPr/>
        </p:nvSpPr>
        <p:spPr>
          <a:xfrm>
            <a:off x="1338730" y="3890537"/>
            <a:ext cx="7495241" cy="4586993"/>
          </a:xfrm>
          <a:custGeom>
            <a:rect b="b" l="l" r="r" t="t"/>
            <a:pathLst>
              <a:path extrusionOk="0" h="4586993" w="7495241">
                <a:moveTo>
                  <a:pt x="0" y="0"/>
                </a:moveTo>
                <a:lnTo>
                  <a:pt x="7495240" y="0"/>
                </a:lnTo>
                <a:lnTo>
                  <a:pt x="7495240" y="4586993"/>
                </a:lnTo>
                <a:lnTo>
                  <a:pt x="0" y="4586993"/>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 name="Google Shape;253;p9"/>
          <p:cNvSpPr/>
          <p:nvPr/>
        </p:nvSpPr>
        <p:spPr>
          <a:xfrm>
            <a:off x="1719588" y="4239517"/>
            <a:ext cx="6599702" cy="1179835"/>
          </a:xfrm>
          <a:custGeom>
            <a:rect b="b" l="l" r="r" t="t"/>
            <a:pathLst>
              <a:path extrusionOk="0" h="1179835" w="6599702">
                <a:moveTo>
                  <a:pt x="0" y="0"/>
                </a:moveTo>
                <a:lnTo>
                  <a:pt x="6599703" y="0"/>
                </a:lnTo>
                <a:lnTo>
                  <a:pt x="6599703" y="1179835"/>
                </a:lnTo>
                <a:lnTo>
                  <a:pt x="0" y="1179835"/>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9"/>
          <p:cNvSpPr/>
          <p:nvPr/>
        </p:nvSpPr>
        <p:spPr>
          <a:xfrm>
            <a:off x="1830015" y="5615203"/>
            <a:ext cx="2472463" cy="2472103"/>
          </a:xfrm>
          <a:custGeom>
            <a:rect b="b" l="l" r="r" t="t"/>
            <a:pathLst>
              <a:path extrusionOk="0" h="6539573" w="6540525">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blipFill rotWithShape="1">
            <a:blip r:embed="rId10">
              <a:alphaModFix/>
            </a:blip>
            <a:stretch>
              <a:fillRect b="0" l="-5548" r="-5548"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 name="Google Shape;255;p9"/>
          <p:cNvSpPr/>
          <p:nvPr/>
        </p:nvSpPr>
        <p:spPr>
          <a:xfrm>
            <a:off x="9454030" y="3890537"/>
            <a:ext cx="7495241" cy="4586993"/>
          </a:xfrm>
          <a:custGeom>
            <a:rect b="b" l="l" r="r" t="t"/>
            <a:pathLst>
              <a:path extrusionOk="0" h="4586993" w="7495241">
                <a:moveTo>
                  <a:pt x="0" y="0"/>
                </a:moveTo>
                <a:lnTo>
                  <a:pt x="7495240" y="0"/>
                </a:lnTo>
                <a:lnTo>
                  <a:pt x="7495240" y="4586993"/>
                </a:lnTo>
                <a:lnTo>
                  <a:pt x="0" y="4586993"/>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 name="Google Shape;256;p9"/>
          <p:cNvSpPr/>
          <p:nvPr/>
        </p:nvSpPr>
        <p:spPr>
          <a:xfrm>
            <a:off x="9834888" y="4239517"/>
            <a:ext cx="6599702" cy="1179835"/>
          </a:xfrm>
          <a:custGeom>
            <a:rect b="b" l="l" r="r" t="t"/>
            <a:pathLst>
              <a:path extrusionOk="0" h="1179835" w="6599702">
                <a:moveTo>
                  <a:pt x="0" y="0"/>
                </a:moveTo>
                <a:lnTo>
                  <a:pt x="6599703" y="0"/>
                </a:lnTo>
                <a:lnTo>
                  <a:pt x="6599703" y="1179835"/>
                </a:lnTo>
                <a:lnTo>
                  <a:pt x="0" y="1179835"/>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9"/>
          <p:cNvSpPr/>
          <p:nvPr/>
        </p:nvSpPr>
        <p:spPr>
          <a:xfrm>
            <a:off x="9945315" y="5615203"/>
            <a:ext cx="2472463" cy="2472103"/>
          </a:xfrm>
          <a:custGeom>
            <a:rect b="b" l="l" r="r" t="t"/>
            <a:pathLst>
              <a:path extrusionOk="0" h="6539573" w="6540525">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blipFill rotWithShape="1">
            <a:blip r:embed="rId12">
              <a:alphaModFix/>
            </a:blip>
            <a:stretch>
              <a:fillRect b="0" l="-24895" r="-24895"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 name="Google Shape;258;p9"/>
          <p:cNvSpPr/>
          <p:nvPr/>
        </p:nvSpPr>
        <p:spPr>
          <a:xfrm>
            <a:off x="347610" y="339123"/>
            <a:ext cx="2476347" cy="1379154"/>
          </a:xfrm>
          <a:custGeom>
            <a:rect b="b" l="l" r="r" t="t"/>
            <a:pathLst>
              <a:path extrusionOk="0" h="1379154" w="2476347">
                <a:moveTo>
                  <a:pt x="0" y="0"/>
                </a:moveTo>
                <a:lnTo>
                  <a:pt x="2476347" y="0"/>
                </a:lnTo>
                <a:lnTo>
                  <a:pt x="2476347" y="1379154"/>
                </a:lnTo>
                <a:lnTo>
                  <a:pt x="0" y="1379154"/>
                </a:lnTo>
                <a:lnTo>
                  <a:pt x="0" y="0"/>
                </a:lnTo>
                <a:close/>
              </a:path>
            </a:pathLst>
          </a:cu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9"/>
          <p:cNvSpPr txBox="1"/>
          <p:nvPr/>
        </p:nvSpPr>
        <p:spPr>
          <a:xfrm>
            <a:off x="4684129" y="1267642"/>
            <a:ext cx="9218141" cy="2173535"/>
          </a:xfrm>
          <a:prstGeom prst="rect">
            <a:avLst/>
          </a:prstGeom>
          <a:noFill/>
          <a:ln>
            <a:noFill/>
          </a:ln>
        </p:spPr>
        <p:txBody>
          <a:bodyPr anchorCtr="0" anchor="t" bIns="0" lIns="0" spcFirstLastPara="1" rIns="0" wrap="square" tIns="0">
            <a:spAutoFit/>
          </a:bodyPr>
          <a:lstStyle/>
          <a:p>
            <a:pPr indent="0" lvl="0" marL="0" marR="0" rtl="0" algn="ctr">
              <a:lnSpc>
                <a:spcPct val="88993"/>
              </a:lnSpc>
              <a:spcBef>
                <a:spcPts val="0"/>
              </a:spcBef>
              <a:spcAft>
                <a:spcPts val="0"/>
              </a:spcAft>
              <a:buNone/>
            </a:pPr>
            <a:r>
              <a:rPr b="1" lang="en-US" sz="9240">
                <a:solidFill>
                  <a:srgbClr val="FFFFFF"/>
                </a:solidFill>
                <a:latin typeface="Nunito"/>
                <a:ea typeface="Nunito"/>
                <a:cs typeface="Nunito"/>
                <a:sym typeface="Nunito"/>
              </a:rPr>
              <a:t>How have you dealt with grief?</a:t>
            </a:r>
            <a:endParaRPr/>
          </a:p>
        </p:txBody>
      </p:sp>
      <p:sp>
        <p:nvSpPr>
          <p:cNvPr id="260" name="Google Shape;260;p9"/>
          <p:cNvSpPr txBox="1"/>
          <p:nvPr/>
        </p:nvSpPr>
        <p:spPr>
          <a:xfrm>
            <a:off x="2203908" y="4572104"/>
            <a:ext cx="5631063" cy="610489"/>
          </a:xfrm>
          <a:prstGeom prst="rect">
            <a:avLst/>
          </a:prstGeom>
          <a:noFill/>
          <a:ln>
            <a:noFill/>
          </a:ln>
        </p:spPr>
        <p:txBody>
          <a:bodyPr anchorCtr="0" anchor="t" bIns="0" lIns="0" spcFirstLastPara="1" rIns="0" wrap="square" tIns="0">
            <a:spAutoFit/>
          </a:bodyPr>
          <a:lstStyle/>
          <a:p>
            <a:pPr indent="0" lvl="0" marL="0" marR="0" rtl="0" algn="ctr">
              <a:lnSpc>
                <a:spcPct val="134009"/>
              </a:lnSpc>
              <a:spcBef>
                <a:spcPts val="0"/>
              </a:spcBef>
              <a:spcAft>
                <a:spcPts val="0"/>
              </a:spcAft>
              <a:buNone/>
            </a:pPr>
            <a:r>
              <a:rPr b="1" lang="en-US" sz="3699">
                <a:solidFill>
                  <a:srgbClr val="FFFFFF"/>
                </a:solidFill>
                <a:latin typeface="Nunito"/>
                <a:ea typeface="Nunito"/>
                <a:cs typeface="Nunito"/>
                <a:sym typeface="Nunito"/>
              </a:rPr>
              <a:t>Discussion Question #1</a:t>
            </a:r>
            <a:endParaRPr/>
          </a:p>
        </p:txBody>
      </p:sp>
      <p:sp>
        <p:nvSpPr>
          <p:cNvPr id="261" name="Google Shape;261;p9"/>
          <p:cNvSpPr txBox="1"/>
          <p:nvPr/>
        </p:nvSpPr>
        <p:spPr>
          <a:xfrm>
            <a:off x="4439686" y="5791606"/>
            <a:ext cx="4128290" cy="1109599"/>
          </a:xfrm>
          <a:prstGeom prst="rect">
            <a:avLst/>
          </a:prstGeom>
          <a:noFill/>
          <a:ln>
            <a:noFill/>
          </a:ln>
        </p:spPr>
        <p:txBody>
          <a:bodyPr anchorCtr="0" anchor="t" bIns="0" lIns="0" spcFirstLastPara="1" rIns="0" wrap="square" tIns="0">
            <a:spAutoFit/>
          </a:bodyPr>
          <a:lstStyle/>
          <a:p>
            <a:pPr indent="0" lvl="0" marL="0" marR="0" rtl="0" algn="l">
              <a:lnSpc>
                <a:spcPct val="119005"/>
              </a:lnSpc>
              <a:spcBef>
                <a:spcPts val="0"/>
              </a:spcBef>
              <a:spcAft>
                <a:spcPts val="0"/>
              </a:spcAft>
              <a:buNone/>
            </a:pPr>
            <a:r>
              <a:rPr lang="en-US" sz="3699">
                <a:solidFill>
                  <a:srgbClr val="2B72B9"/>
                </a:solidFill>
                <a:latin typeface="Nunito"/>
                <a:ea typeface="Nunito"/>
                <a:cs typeface="Nunito"/>
                <a:sym typeface="Nunito"/>
              </a:rPr>
              <a:t>Has anyone in here experienced grief? </a:t>
            </a:r>
            <a:endParaRPr/>
          </a:p>
        </p:txBody>
      </p:sp>
      <p:sp>
        <p:nvSpPr>
          <p:cNvPr id="262" name="Google Shape;262;p9"/>
          <p:cNvSpPr txBox="1"/>
          <p:nvPr/>
        </p:nvSpPr>
        <p:spPr>
          <a:xfrm>
            <a:off x="12637076" y="5801131"/>
            <a:ext cx="3797514" cy="2090420"/>
          </a:xfrm>
          <a:prstGeom prst="rect">
            <a:avLst/>
          </a:prstGeom>
          <a:noFill/>
          <a:ln>
            <a:noFill/>
          </a:ln>
        </p:spPr>
        <p:txBody>
          <a:bodyPr anchorCtr="0" anchor="t" bIns="0" lIns="0" spcFirstLastPara="1" rIns="0" wrap="square" tIns="0">
            <a:spAutoFit/>
          </a:bodyPr>
          <a:lstStyle/>
          <a:p>
            <a:pPr indent="0" lvl="0" marL="0" marR="0" rtl="0" algn="l">
              <a:lnSpc>
                <a:spcPct val="119000"/>
              </a:lnSpc>
              <a:spcBef>
                <a:spcPts val="0"/>
              </a:spcBef>
              <a:spcAft>
                <a:spcPts val="0"/>
              </a:spcAft>
              <a:buNone/>
            </a:pPr>
            <a:r>
              <a:rPr lang="en-US" sz="3500">
                <a:solidFill>
                  <a:srgbClr val="2B72B9"/>
                </a:solidFill>
                <a:latin typeface="Nunito"/>
                <a:ea typeface="Nunito"/>
                <a:cs typeface="Nunito"/>
                <a:sym typeface="Nunito"/>
              </a:rPr>
              <a:t>What has helped you when your emotions feel overwhelming?</a:t>
            </a:r>
            <a:endParaRPr/>
          </a:p>
        </p:txBody>
      </p:sp>
      <p:sp>
        <p:nvSpPr>
          <p:cNvPr id="263" name="Google Shape;263;p9"/>
          <p:cNvSpPr txBox="1"/>
          <p:nvPr/>
        </p:nvSpPr>
        <p:spPr>
          <a:xfrm>
            <a:off x="10319208" y="4496504"/>
            <a:ext cx="5631063" cy="610489"/>
          </a:xfrm>
          <a:prstGeom prst="rect">
            <a:avLst/>
          </a:prstGeom>
          <a:noFill/>
          <a:ln>
            <a:noFill/>
          </a:ln>
        </p:spPr>
        <p:txBody>
          <a:bodyPr anchorCtr="0" anchor="t" bIns="0" lIns="0" spcFirstLastPara="1" rIns="0" wrap="square" tIns="0">
            <a:spAutoFit/>
          </a:bodyPr>
          <a:lstStyle/>
          <a:p>
            <a:pPr indent="0" lvl="0" marL="0" marR="0" rtl="0" algn="ctr">
              <a:lnSpc>
                <a:spcPct val="134009"/>
              </a:lnSpc>
              <a:spcBef>
                <a:spcPts val="0"/>
              </a:spcBef>
              <a:spcAft>
                <a:spcPts val="0"/>
              </a:spcAft>
              <a:buNone/>
            </a:pPr>
            <a:r>
              <a:rPr b="1" lang="en-US" sz="3699">
                <a:solidFill>
                  <a:srgbClr val="FFFFFF"/>
                </a:solidFill>
                <a:latin typeface="Nunito"/>
                <a:ea typeface="Nunito"/>
                <a:cs typeface="Nunito"/>
                <a:sym typeface="Nunito"/>
              </a:rPr>
              <a:t>Discussion Question #2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EBC"/>
        </a:solidFill>
      </p:bgPr>
    </p:bg>
    <p:spTree>
      <p:nvGrpSpPr>
        <p:cNvPr id="267" name="Shape 267"/>
        <p:cNvGrpSpPr/>
        <p:nvPr/>
      </p:nvGrpSpPr>
      <p:grpSpPr>
        <a:xfrm>
          <a:off x="0" y="0"/>
          <a:ext cx="0" cy="0"/>
          <a:chOff x="0" y="0"/>
          <a:chExt cx="0" cy="0"/>
        </a:xfrm>
      </p:grpSpPr>
      <p:sp>
        <p:nvSpPr>
          <p:cNvPr id="268" name="Google Shape;268;p11"/>
          <p:cNvSpPr/>
          <p:nvPr/>
        </p:nvSpPr>
        <p:spPr>
          <a:xfrm>
            <a:off x="3658306" y="-1781407"/>
            <a:ext cx="10283130" cy="10227040"/>
          </a:xfrm>
          <a:custGeom>
            <a:rect b="b" l="l" r="r" t="t"/>
            <a:pathLst>
              <a:path extrusionOk="0" h="10227040" w="10283130">
                <a:moveTo>
                  <a:pt x="0" y="0"/>
                </a:moveTo>
                <a:lnTo>
                  <a:pt x="10283130" y="0"/>
                </a:lnTo>
                <a:lnTo>
                  <a:pt x="10283130" y="10227041"/>
                </a:lnTo>
                <a:lnTo>
                  <a:pt x="0" y="1022704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11"/>
          <p:cNvSpPr/>
          <p:nvPr/>
        </p:nvSpPr>
        <p:spPr>
          <a:xfrm>
            <a:off x="-3035885" y="-2438269"/>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 name="Google Shape;270;p11"/>
          <p:cNvSpPr/>
          <p:nvPr/>
        </p:nvSpPr>
        <p:spPr>
          <a:xfrm rot="3827142">
            <a:off x="-3623816" y="6945618"/>
            <a:ext cx="7247632" cy="6328807"/>
          </a:xfrm>
          <a:custGeom>
            <a:rect b="b" l="l" r="r" t="t"/>
            <a:pathLst>
              <a:path extrusionOk="0" h="6328807" w="7247632">
                <a:moveTo>
                  <a:pt x="0" y="0"/>
                </a:moveTo>
                <a:lnTo>
                  <a:pt x="7247632" y="0"/>
                </a:lnTo>
                <a:lnTo>
                  <a:pt x="7247632" y="6328807"/>
                </a:lnTo>
                <a:lnTo>
                  <a:pt x="0" y="632880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11"/>
          <p:cNvSpPr/>
          <p:nvPr/>
        </p:nvSpPr>
        <p:spPr>
          <a:xfrm>
            <a:off x="14200453" y="-1781407"/>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11"/>
          <p:cNvSpPr/>
          <p:nvPr/>
        </p:nvSpPr>
        <p:spPr>
          <a:xfrm rot="-446826">
            <a:off x="12049400" y="8057382"/>
            <a:ext cx="8145991" cy="3365424"/>
          </a:xfrm>
          <a:custGeom>
            <a:rect b="b" l="l" r="r" t="t"/>
            <a:pathLst>
              <a:path extrusionOk="0" h="3365424" w="8145991">
                <a:moveTo>
                  <a:pt x="0" y="0"/>
                </a:moveTo>
                <a:lnTo>
                  <a:pt x="8145992" y="0"/>
                </a:lnTo>
                <a:lnTo>
                  <a:pt x="8145992" y="3365425"/>
                </a:lnTo>
                <a:lnTo>
                  <a:pt x="0" y="3365425"/>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p11"/>
          <p:cNvSpPr/>
          <p:nvPr/>
        </p:nvSpPr>
        <p:spPr>
          <a:xfrm>
            <a:off x="4439686" y="9290030"/>
            <a:ext cx="4457119" cy="1618892"/>
          </a:xfrm>
          <a:custGeom>
            <a:rect b="b" l="l" r="r" t="t"/>
            <a:pathLst>
              <a:path extrusionOk="0" h="1618892" w="4457119">
                <a:moveTo>
                  <a:pt x="0" y="0"/>
                </a:moveTo>
                <a:lnTo>
                  <a:pt x="4457118" y="0"/>
                </a:lnTo>
                <a:lnTo>
                  <a:pt x="4457118" y="1618892"/>
                </a:lnTo>
                <a:lnTo>
                  <a:pt x="0" y="1618892"/>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11"/>
          <p:cNvSpPr/>
          <p:nvPr/>
        </p:nvSpPr>
        <p:spPr>
          <a:xfrm>
            <a:off x="-1701004" y="-203415"/>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11"/>
          <p:cNvSpPr/>
          <p:nvPr/>
        </p:nvSpPr>
        <p:spPr>
          <a:xfrm rot="-619552">
            <a:off x="2884842" y="5091531"/>
            <a:ext cx="5898872" cy="4526469"/>
          </a:xfrm>
          <a:custGeom>
            <a:rect b="b" l="l" r="r" t="t"/>
            <a:pathLst>
              <a:path extrusionOk="0" h="2492016" w="3247583">
                <a:moveTo>
                  <a:pt x="0" y="0"/>
                </a:moveTo>
                <a:lnTo>
                  <a:pt x="3247583" y="0"/>
                </a:lnTo>
                <a:lnTo>
                  <a:pt x="3247583" y="2492016"/>
                </a:lnTo>
                <a:lnTo>
                  <a:pt x="0" y="249201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 name="Google Shape;276;p11"/>
          <p:cNvSpPr/>
          <p:nvPr/>
        </p:nvSpPr>
        <p:spPr>
          <a:xfrm rot="495301">
            <a:off x="10087410" y="5108180"/>
            <a:ext cx="5748116" cy="4410787"/>
          </a:xfrm>
          <a:custGeom>
            <a:rect b="b" l="l" r="r" t="t"/>
            <a:pathLst>
              <a:path extrusionOk="0" h="2492016" w="3247583">
                <a:moveTo>
                  <a:pt x="0" y="0"/>
                </a:moveTo>
                <a:lnTo>
                  <a:pt x="3247583" y="0"/>
                </a:lnTo>
                <a:lnTo>
                  <a:pt x="3247583" y="2492016"/>
                </a:lnTo>
                <a:lnTo>
                  <a:pt x="0" y="249201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77" name="Google Shape;277;p11"/>
          <p:cNvPicPr preferRelativeResize="0"/>
          <p:nvPr/>
        </p:nvPicPr>
        <p:blipFill rotWithShape="1">
          <a:blip r:embed="rId8">
            <a:alphaModFix/>
          </a:blip>
          <a:srcRect b="1799" l="0" r="0" t="1799"/>
          <a:stretch/>
        </p:blipFill>
        <p:spPr>
          <a:xfrm rot="-619552">
            <a:off x="3034156" y="5298789"/>
            <a:ext cx="5493959" cy="3528604"/>
          </a:xfrm>
          <a:prstGeom prst="rect">
            <a:avLst/>
          </a:prstGeom>
          <a:noFill/>
          <a:ln>
            <a:noFill/>
          </a:ln>
        </p:spPr>
      </p:pic>
      <p:pic>
        <p:nvPicPr>
          <p:cNvPr id="278" name="Google Shape;278;p11"/>
          <p:cNvPicPr preferRelativeResize="0"/>
          <p:nvPr/>
        </p:nvPicPr>
        <p:blipFill rotWithShape="1">
          <a:blip r:embed="rId9">
            <a:alphaModFix/>
          </a:blip>
          <a:srcRect b="28604" l="0" r="0" t="28604"/>
          <a:stretch/>
        </p:blipFill>
        <p:spPr>
          <a:xfrm rot="495301">
            <a:off x="10326173" y="5308456"/>
            <a:ext cx="5353551" cy="3438424"/>
          </a:xfrm>
          <a:prstGeom prst="rect">
            <a:avLst/>
          </a:prstGeom>
          <a:noFill/>
          <a:ln>
            <a:noFill/>
          </a:ln>
        </p:spPr>
      </p:pic>
      <p:sp>
        <p:nvSpPr>
          <p:cNvPr id="279" name="Google Shape;279;p11"/>
          <p:cNvSpPr/>
          <p:nvPr/>
        </p:nvSpPr>
        <p:spPr>
          <a:xfrm>
            <a:off x="286054" y="8529618"/>
            <a:ext cx="2476347" cy="1379154"/>
          </a:xfrm>
          <a:custGeom>
            <a:rect b="b" l="l" r="r" t="t"/>
            <a:pathLst>
              <a:path extrusionOk="0" h="1379154" w="2476347">
                <a:moveTo>
                  <a:pt x="0" y="0"/>
                </a:moveTo>
                <a:lnTo>
                  <a:pt x="2476347" y="0"/>
                </a:lnTo>
                <a:lnTo>
                  <a:pt x="2476347" y="1379153"/>
                </a:lnTo>
                <a:lnTo>
                  <a:pt x="0" y="1379153"/>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11"/>
          <p:cNvSpPr txBox="1"/>
          <p:nvPr/>
        </p:nvSpPr>
        <p:spPr>
          <a:xfrm rot="-610204">
            <a:off x="3351418" y="8935074"/>
            <a:ext cx="5560533" cy="425719"/>
          </a:xfrm>
          <a:prstGeom prst="rect">
            <a:avLst/>
          </a:prstGeom>
          <a:noFill/>
          <a:ln>
            <a:noFill/>
          </a:ln>
        </p:spPr>
        <p:txBody>
          <a:bodyPr anchorCtr="0" anchor="t" bIns="0" lIns="0" spcFirstLastPara="1" rIns="0" wrap="square" tIns="0">
            <a:spAutoFit/>
          </a:bodyPr>
          <a:lstStyle/>
          <a:p>
            <a:pPr indent="0" lvl="0" marL="0" marR="0" rtl="0" algn="ctr">
              <a:lnSpc>
                <a:spcPct val="93011"/>
              </a:lnSpc>
              <a:spcBef>
                <a:spcPts val="0"/>
              </a:spcBef>
              <a:spcAft>
                <a:spcPts val="0"/>
              </a:spcAft>
              <a:buNone/>
            </a:pPr>
            <a:r>
              <a:rPr lang="en-US" sz="3248">
                <a:solidFill>
                  <a:srgbClr val="0160A5"/>
                </a:solidFill>
                <a:latin typeface="Arial"/>
                <a:ea typeface="Arial"/>
                <a:cs typeface="Arial"/>
                <a:sym typeface="Arial"/>
              </a:rPr>
              <a:t>Is there someone at school?</a:t>
            </a:r>
            <a:endParaRPr/>
          </a:p>
        </p:txBody>
      </p:sp>
      <p:sp>
        <p:nvSpPr>
          <p:cNvPr id="281" name="Google Shape;281;p11"/>
          <p:cNvSpPr txBox="1"/>
          <p:nvPr/>
        </p:nvSpPr>
        <p:spPr>
          <a:xfrm rot="504649">
            <a:off x="9967858" y="8865842"/>
            <a:ext cx="5418423" cy="429116"/>
          </a:xfrm>
          <a:prstGeom prst="rect">
            <a:avLst/>
          </a:prstGeom>
          <a:noFill/>
          <a:ln>
            <a:noFill/>
          </a:ln>
        </p:spPr>
        <p:txBody>
          <a:bodyPr anchorCtr="0" anchor="t" bIns="0" lIns="0" spcFirstLastPara="1" rIns="0" wrap="square" tIns="0">
            <a:spAutoFit/>
          </a:bodyPr>
          <a:lstStyle/>
          <a:p>
            <a:pPr indent="0" lvl="0" marL="0" marR="0" rtl="0" algn="ctr">
              <a:lnSpc>
                <a:spcPct val="93008"/>
              </a:lnSpc>
              <a:spcBef>
                <a:spcPts val="0"/>
              </a:spcBef>
              <a:spcAft>
                <a:spcPts val="0"/>
              </a:spcAft>
              <a:buNone/>
            </a:pPr>
            <a:r>
              <a:rPr lang="en-US" sz="3347">
                <a:solidFill>
                  <a:srgbClr val="0160A5"/>
                </a:solidFill>
                <a:latin typeface="Arial"/>
                <a:ea typeface="Arial"/>
                <a:cs typeface="Arial"/>
                <a:sym typeface="Arial"/>
              </a:rPr>
              <a:t>Is there someone at home?</a:t>
            </a:r>
            <a:endParaRPr/>
          </a:p>
        </p:txBody>
      </p:sp>
      <p:sp>
        <p:nvSpPr>
          <p:cNvPr id="282" name="Google Shape;282;p11"/>
          <p:cNvSpPr txBox="1"/>
          <p:nvPr/>
        </p:nvSpPr>
        <p:spPr>
          <a:xfrm>
            <a:off x="4230021" y="1638572"/>
            <a:ext cx="9390474" cy="2622283"/>
          </a:xfrm>
          <a:prstGeom prst="rect">
            <a:avLst/>
          </a:prstGeom>
          <a:noFill/>
          <a:ln>
            <a:noFill/>
          </a:ln>
        </p:spPr>
        <p:txBody>
          <a:bodyPr anchorCtr="0" anchor="t" bIns="0" lIns="0" spcFirstLastPara="1" rIns="0" wrap="square" tIns="0">
            <a:spAutoFit/>
          </a:bodyPr>
          <a:lstStyle/>
          <a:p>
            <a:pPr indent="0" lvl="0" marL="0" marR="0" rtl="0" algn="ctr">
              <a:lnSpc>
                <a:spcPct val="89000"/>
              </a:lnSpc>
              <a:spcBef>
                <a:spcPts val="0"/>
              </a:spcBef>
              <a:spcAft>
                <a:spcPts val="0"/>
              </a:spcAft>
              <a:buNone/>
            </a:pPr>
            <a:r>
              <a:rPr b="1" lang="en-US" sz="7573">
                <a:solidFill>
                  <a:srgbClr val="0160A5"/>
                </a:solidFill>
                <a:latin typeface="Nunito"/>
                <a:ea typeface="Nunito"/>
                <a:cs typeface="Nunito"/>
                <a:sym typeface="Nunito"/>
              </a:rPr>
              <a:t>Who do you talk to when your emotions feel overwhelming?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1A4D0"/>
        </a:solidFill>
      </p:bgPr>
    </p:bg>
    <p:spTree>
      <p:nvGrpSpPr>
        <p:cNvPr id="286" name="Shape 286"/>
        <p:cNvGrpSpPr/>
        <p:nvPr/>
      </p:nvGrpSpPr>
      <p:grpSpPr>
        <a:xfrm>
          <a:off x="0" y="0"/>
          <a:ext cx="0" cy="0"/>
          <a:chOff x="0" y="0"/>
          <a:chExt cx="0" cy="0"/>
        </a:xfrm>
      </p:grpSpPr>
      <p:sp>
        <p:nvSpPr>
          <p:cNvPr id="287" name="Google Shape;287;p12"/>
          <p:cNvSpPr/>
          <p:nvPr/>
        </p:nvSpPr>
        <p:spPr>
          <a:xfrm>
            <a:off x="-2095805" y="6099859"/>
            <a:ext cx="6006169" cy="5973408"/>
          </a:xfrm>
          <a:custGeom>
            <a:rect b="b" l="l" r="r" t="t"/>
            <a:pathLst>
              <a:path extrusionOk="0" h="5973408" w="6006169">
                <a:moveTo>
                  <a:pt x="0" y="0"/>
                </a:moveTo>
                <a:lnTo>
                  <a:pt x="6006169" y="0"/>
                </a:lnTo>
                <a:lnTo>
                  <a:pt x="6006169" y="5973408"/>
                </a:lnTo>
                <a:lnTo>
                  <a:pt x="0" y="597340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12"/>
          <p:cNvSpPr/>
          <p:nvPr/>
        </p:nvSpPr>
        <p:spPr>
          <a:xfrm>
            <a:off x="13743547" y="-2320761"/>
            <a:ext cx="5239271" cy="5210693"/>
          </a:xfrm>
          <a:custGeom>
            <a:rect b="b" l="l" r="r" t="t"/>
            <a:pathLst>
              <a:path extrusionOk="0" h="5210693" w="5239271">
                <a:moveTo>
                  <a:pt x="0" y="0"/>
                </a:moveTo>
                <a:lnTo>
                  <a:pt x="5239270" y="0"/>
                </a:lnTo>
                <a:lnTo>
                  <a:pt x="5239270" y="5210693"/>
                </a:lnTo>
                <a:lnTo>
                  <a:pt x="0" y="521069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12"/>
          <p:cNvSpPr/>
          <p:nvPr/>
        </p:nvSpPr>
        <p:spPr>
          <a:xfrm>
            <a:off x="-1670816" y="6688070"/>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0" name="Google Shape;290;p12"/>
          <p:cNvSpPr/>
          <p:nvPr/>
        </p:nvSpPr>
        <p:spPr>
          <a:xfrm>
            <a:off x="-618965" y="2327764"/>
            <a:ext cx="6300583" cy="6161526"/>
          </a:xfrm>
          <a:custGeom>
            <a:rect b="b" l="l" r="r" t="t"/>
            <a:pathLst>
              <a:path extrusionOk="0"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rotWithShape="1">
            <a:blip r:embed="rId5">
              <a:alphaModFix/>
            </a:blip>
            <a:stretch>
              <a:fillRect b="0" l="-54196" r="-9544"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12"/>
          <p:cNvSpPr/>
          <p:nvPr/>
        </p:nvSpPr>
        <p:spPr>
          <a:xfrm>
            <a:off x="3352784" y="6203569"/>
            <a:ext cx="3627885" cy="3608096"/>
          </a:xfrm>
          <a:custGeom>
            <a:rect b="b" l="l" r="r" t="t"/>
            <a:pathLst>
              <a:path extrusionOk="0" h="3608096" w="3627885">
                <a:moveTo>
                  <a:pt x="0" y="0"/>
                </a:moveTo>
                <a:lnTo>
                  <a:pt x="3627884" y="0"/>
                </a:lnTo>
                <a:lnTo>
                  <a:pt x="3627884" y="3608096"/>
                </a:lnTo>
                <a:lnTo>
                  <a:pt x="0" y="360809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 name="Google Shape;292;p12"/>
          <p:cNvSpPr/>
          <p:nvPr/>
        </p:nvSpPr>
        <p:spPr>
          <a:xfrm rot="311787">
            <a:off x="4287744" y="630495"/>
            <a:ext cx="1757963" cy="1757963"/>
          </a:xfrm>
          <a:custGeom>
            <a:rect b="b" l="l" r="r" t="t"/>
            <a:pathLst>
              <a:path extrusionOk="0" h="1757963" w="1757963">
                <a:moveTo>
                  <a:pt x="0" y="0"/>
                </a:moveTo>
                <a:lnTo>
                  <a:pt x="1757964" y="0"/>
                </a:lnTo>
                <a:lnTo>
                  <a:pt x="1757964" y="1757963"/>
                </a:lnTo>
                <a:lnTo>
                  <a:pt x="0" y="1757963"/>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 name="Google Shape;293;p12"/>
          <p:cNvSpPr/>
          <p:nvPr/>
        </p:nvSpPr>
        <p:spPr>
          <a:xfrm rot="2800277">
            <a:off x="5611684" y="2000947"/>
            <a:ext cx="1247352" cy="1118081"/>
          </a:xfrm>
          <a:custGeom>
            <a:rect b="b" l="l" r="r" t="t"/>
            <a:pathLst>
              <a:path extrusionOk="0" h="1118081" w="1247352">
                <a:moveTo>
                  <a:pt x="0" y="0"/>
                </a:moveTo>
                <a:lnTo>
                  <a:pt x="1247352" y="0"/>
                </a:lnTo>
                <a:lnTo>
                  <a:pt x="1247352" y="1118081"/>
                </a:lnTo>
                <a:lnTo>
                  <a:pt x="0" y="1118081"/>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 name="Google Shape;294;p12"/>
          <p:cNvSpPr/>
          <p:nvPr/>
        </p:nvSpPr>
        <p:spPr>
          <a:xfrm>
            <a:off x="-3035885" y="-2438269"/>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12"/>
          <p:cNvSpPr/>
          <p:nvPr/>
        </p:nvSpPr>
        <p:spPr>
          <a:xfrm rot="9077232">
            <a:off x="14899968" y="6647262"/>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6" name="Google Shape;296;p12"/>
          <p:cNvSpPr/>
          <p:nvPr/>
        </p:nvSpPr>
        <p:spPr>
          <a:xfrm rot="-740779">
            <a:off x="10834779" y="9275018"/>
            <a:ext cx="9952432" cy="807428"/>
          </a:xfrm>
          <a:custGeom>
            <a:rect b="b" l="l" r="r" t="t"/>
            <a:pathLst>
              <a:path extrusionOk="0" h="807428" w="9952432">
                <a:moveTo>
                  <a:pt x="0" y="0"/>
                </a:moveTo>
                <a:lnTo>
                  <a:pt x="9952432" y="0"/>
                </a:lnTo>
                <a:lnTo>
                  <a:pt x="9952432" y="807428"/>
                </a:lnTo>
                <a:lnTo>
                  <a:pt x="0" y="807428"/>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7" name="Google Shape;297;p12"/>
          <p:cNvSpPr/>
          <p:nvPr/>
        </p:nvSpPr>
        <p:spPr>
          <a:xfrm>
            <a:off x="14715653" y="-1951743"/>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 name="Google Shape;298;p12"/>
          <p:cNvSpPr/>
          <p:nvPr/>
        </p:nvSpPr>
        <p:spPr>
          <a:xfrm>
            <a:off x="7803444" y="1104900"/>
            <a:ext cx="15135067" cy="9262470"/>
          </a:xfrm>
          <a:custGeom>
            <a:rect b="b" l="l" r="r" t="t"/>
            <a:pathLst>
              <a:path extrusionOk="0" h="9262470" w="15135067">
                <a:moveTo>
                  <a:pt x="0" y="0"/>
                </a:moveTo>
                <a:lnTo>
                  <a:pt x="15135068" y="0"/>
                </a:lnTo>
                <a:lnTo>
                  <a:pt x="15135068" y="9262470"/>
                </a:lnTo>
                <a:lnTo>
                  <a:pt x="0" y="9262470"/>
                </a:lnTo>
                <a:lnTo>
                  <a:pt x="0" y="0"/>
                </a:lnTo>
                <a:close/>
              </a:path>
            </a:pathLst>
          </a:cu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 name="Google Shape;299;p12"/>
          <p:cNvSpPr txBox="1"/>
          <p:nvPr/>
        </p:nvSpPr>
        <p:spPr>
          <a:xfrm>
            <a:off x="8733053" y="1347667"/>
            <a:ext cx="9096900" cy="8525100"/>
          </a:xfrm>
          <a:prstGeom prst="rect">
            <a:avLst/>
          </a:prstGeom>
          <a:noFill/>
          <a:ln>
            <a:noFill/>
          </a:ln>
        </p:spPr>
        <p:txBody>
          <a:bodyPr anchorCtr="0" anchor="t" bIns="0" lIns="0" spcFirstLastPara="1" rIns="0" wrap="square" tIns="0">
            <a:spAutoFit/>
          </a:bodyPr>
          <a:lstStyle/>
          <a:p>
            <a:pPr indent="0" lvl="0" marL="0" marR="0" rtl="0" algn="ctr">
              <a:lnSpc>
                <a:spcPct val="115004"/>
              </a:lnSpc>
              <a:spcBef>
                <a:spcPts val="0"/>
              </a:spcBef>
              <a:spcAft>
                <a:spcPts val="0"/>
              </a:spcAft>
              <a:buNone/>
            </a:pPr>
            <a:r>
              <a:rPr b="1" lang="en-US" sz="3299">
                <a:solidFill>
                  <a:srgbClr val="0160A5"/>
                </a:solidFill>
                <a:latin typeface="Nunito"/>
                <a:ea typeface="Nunito"/>
                <a:cs typeface="Nunito"/>
                <a:sym typeface="Nunito"/>
              </a:rPr>
              <a:t>How to Help a Friend Who is Grieving...</a:t>
            </a:r>
            <a:endParaRPr/>
          </a:p>
          <a:p>
            <a:pPr indent="0" lvl="0" marL="0" marR="0" rtl="0" algn="ctr">
              <a:lnSpc>
                <a:spcPct val="97575"/>
              </a:lnSpc>
              <a:spcBef>
                <a:spcPts val="0"/>
              </a:spcBef>
              <a:spcAft>
                <a:spcPts val="0"/>
              </a:spcAft>
              <a:buNone/>
            </a:pPr>
            <a:r>
              <a:t/>
            </a:r>
            <a:endParaRPr b="1" sz="3299">
              <a:solidFill>
                <a:srgbClr val="0160A5"/>
              </a:solidFill>
              <a:latin typeface="Nunito"/>
              <a:ea typeface="Nunito"/>
              <a:cs typeface="Nunito"/>
              <a:sym typeface="Nunito"/>
            </a:endParaRPr>
          </a:p>
          <a:p>
            <a:pPr indent="-302260" lvl="1" marL="604519" marR="0" rtl="0" algn="ctr">
              <a:lnSpc>
                <a:spcPct val="148017"/>
              </a:lnSpc>
              <a:spcBef>
                <a:spcPts val="0"/>
              </a:spcBef>
              <a:spcAft>
                <a:spcPts val="0"/>
              </a:spcAft>
              <a:buClr>
                <a:srgbClr val="0160A5"/>
              </a:buClr>
              <a:buSzPts val="2799"/>
              <a:buFont typeface="Arial"/>
              <a:buChar char="•"/>
            </a:pPr>
            <a:r>
              <a:rPr b="0" i="0" lang="en-US" sz="2799" u="none" cap="none" strike="noStrike">
                <a:solidFill>
                  <a:srgbClr val="0160A5"/>
                </a:solidFill>
                <a:latin typeface="Nunito"/>
                <a:ea typeface="Nunito"/>
                <a:cs typeface="Nunito"/>
                <a:sym typeface="Nunito"/>
              </a:rPr>
              <a:t>Create a card, picture, or words of encouragement.</a:t>
            </a:r>
            <a:endParaRPr/>
          </a:p>
          <a:p>
            <a:pPr indent="-302260" lvl="1" marL="604519" marR="0" rtl="0" algn="ctr">
              <a:lnSpc>
                <a:spcPct val="148017"/>
              </a:lnSpc>
              <a:spcBef>
                <a:spcPts val="0"/>
              </a:spcBef>
              <a:spcAft>
                <a:spcPts val="0"/>
              </a:spcAft>
              <a:buClr>
                <a:srgbClr val="0160A5"/>
              </a:buClr>
              <a:buSzPts val="2799"/>
              <a:buFont typeface="Arial"/>
              <a:buChar char="•"/>
            </a:pPr>
            <a:r>
              <a:rPr b="0" i="0" lang="en-US" sz="2799" u="none" cap="none" strike="noStrike">
                <a:solidFill>
                  <a:srgbClr val="0160A5"/>
                </a:solidFill>
                <a:latin typeface="Nunito"/>
                <a:ea typeface="Nunito"/>
                <a:cs typeface="Nunito"/>
                <a:sym typeface="Nunito"/>
              </a:rPr>
              <a:t>Be patient and kind. They might be angry, sad, or confused.</a:t>
            </a:r>
            <a:endParaRPr/>
          </a:p>
          <a:p>
            <a:pPr indent="-302260" lvl="1" marL="604519" marR="0" rtl="0" algn="ctr">
              <a:lnSpc>
                <a:spcPct val="148017"/>
              </a:lnSpc>
              <a:spcBef>
                <a:spcPts val="0"/>
              </a:spcBef>
              <a:spcAft>
                <a:spcPts val="0"/>
              </a:spcAft>
              <a:buClr>
                <a:srgbClr val="0160A5"/>
              </a:buClr>
              <a:buSzPts val="2799"/>
              <a:buFont typeface="Arial"/>
              <a:buChar char="•"/>
            </a:pPr>
            <a:r>
              <a:rPr b="0" i="0" lang="en-US" sz="2799" u="none" cap="none" strike="noStrike">
                <a:solidFill>
                  <a:srgbClr val="0160A5"/>
                </a:solidFill>
                <a:latin typeface="Nunito"/>
                <a:ea typeface="Nunito"/>
                <a:cs typeface="Nunito"/>
                <a:sym typeface="Nunito"/>
              </a:rPr>
              <a:t>Don’t ask questions about their grief. They may want you to sit quietly with them.</a:t>
            </a:r>
            <a:endParaRPr/>
          </a:p>
          <a:p>
            <a:pPr indent="-302260" lvl="1" marL="604519" marR="0" rtl="0" algn="ctr">
              <a:lnSpc>
                <a:spcPct val="148017"/>
              </a:lnSpc>
              <a:spcBef>
                <a:spcPts val="0"/>
              </a:spcBef>
              <a:spcAft>
                <a:spcPts val="0"/>
              </a:spcAft>
              <a:buClr>
                <a:srgbClr val="0160A5"/>
              </a:buClr>
              <a:buSzPts val="2799"/>
              <a:buFont typeface="Arial"/>
              <a:buChar char="•"/>
            </a:pPr>
            <a:r>
              <a:rPr b="0" i="0" lang="en-US" sz="2799" u="none" cap="none" strike="noStrike">
                <a:solidFill>
                  <a:srgbClr val="0160A5"/>
                </a:solidFill>
                <a:latin typeface="Nunito"/>
                <a:ea typeface="Nunito"/>
                <a:cs typeface="Nunito"/>
                <a:sym typeface="Nunito"/>
              </a:rPr>
              <a:t>Say “I’m sorry” or “I’m here for you”.</a:t>
            </a:r>
            <a:endParaRPr/>
          </a:p>
          <a:p>
            <a:pPr indent="-302260" lvl="1" marL="604519" marR="0" rtl="0" algn="ctr">
              <a:lnSpc>
                <a:spcPct val="148017"/>
              </a:lnSpc>
              <a:spcBef>
                <a:spcPts val="0"/>
              </a:spcBef>
              <a:spcAft>
                <a:spcPts val="0"/>
              </a:spcAft>
              <a:buClr>
                <a:srgbClr val="0160A5"/>
              </a:buClr>
              <a:buSzPts val="2799"/>
              <a:buFont typeface="Arial"/>
              <a:buChar char="•"/>
            </a:pPr>
            <a:r>
              <a:rPr b="0" i="0" lang="en-US" sz="2799" u="none" cap="none" strike="noStrike">
                <a:solidFill>
                  <a:srgbClr val="0160A5"/>
                </a:solidFill>
                <a:latin typeface="Nunito"/>
                <a:ea typeface="Nunito"/>
                <a:cs typeface="Nunito"/>
                <a:sym typeface="Nunito"/>
              </a:rPr>
              <a:t>Don’t talk about the death with other peers. If you need to talk to someone or have questions, find a trusted adult.</a:t>
            </a:r>
            <a:endParaRPr/>
          </a:p>
          <a:p>
            <a:pPr indent="-302260" lvl="1" marL="604519" marR="0" rtl="0" algn="ctr">
              <a:lnSpc>
                <a:spcPct val="148017"/>
              </a:lnSpc>
              <a:spcBef>
                <a:spcPts val="0"/>
              </a:spcBef>
              <a:spcAft>
                <a:spcPts val="0"/>
              </a:spcAft>
              <a:buClr>
                <a:srgbClr val="0160A5"/>
              </a:buClr>
              <a:buSzPts val="2799"/>
              <a:buFont typeface="Arial"/>
              <a:buChar char="•"/>
            </a:pPr>
            <a:r>
              <a:rPr b="0" i="0" lang="en-US" sz="2799" u="none" cap="none" strike="noStrike">
                <a:solidFill>
                  <a:srgbClr val="0160A5"/>
                </a:solidFill>
                <a:latin typeface="Nunito"/>
                <a:ea typeface="Nunito"/>
                <a:cs typeface="Nunito"/>
                <a:sym typeface="Nunito"/>
              </a:rPr>
              <a:t>Don’t try to cheer them up. It’s okay if they’re sad. Just be there for them. They may still act like normal. If you don’t know what they want, just ask.</a:t>
            </a:r>
            <a:endParaRPr/>
          </a:p>
        </p:txBody>
      </p:sp>
      <p:sp>
        <p:nvSpPr>
          <p:cNvPr id="300" name="Google Shape;300;p12"/>
          <p:cNvSpPr/>
          <p:nvPr/>
        </p:nvSpPr>
        <p:spPr>
          <a:xfrm>
            <a:off x="370331" y="343550"/>
            <a:ext cx="2476347" cy="1379154"/>
          </a:xfrm>
          <a:custGeom>
            <a:rect b="b" l="l" r="r" t="t"/>
            <a:pathLst>
              <a:path extrusionOk="0" h="1379154" w="2476347">
                <a:moveTo>
                  <a:pt x="0" y="0"/>
                </a:moveTo>
                <a:lnTo>
                  <a:pt x="2476347" y="0"/>
                </a:lnTo>
                <a:lnTo>
                  <a:pt x="2476347" y="1379153"/>
                </a:lnTo>
                <a:lnTo>
                  <a:pt x="0" y="1379153"/>
                </a:lnTo>
                <a:lnTo>
                  <a:pt x="0" y="0"/>
                </a:lnTo>
                <a:close/>
              </a:path>
            </a:pathLst>
          </a:cu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12"/>
          <p:cNvSpPr txBox="1"/>
          <p:nvPr/>
        </p:nvSpPr>
        <p:spPr>
          <a:xfrm>
            <a:off x="3737143" y="6985515"/>
            <a:ext cx="2947200" cy="2044200"/>
          </a:xfrm>
          <a:prstGeom prst="rect">
            <a:avLst/>
          </a:prstGeom>
          <a:noFill/>
          <a:ln>
            <a:noFill/>
          </a:ln>
        </p:spPr>
        <p:txBody>
          <a:bodyPr anchorCtr="0" anchor="t" bIns="0" lIns="0" spcFirstLastPara="1" rIns="0" wrap="square" tIns="0">
            <a:spAutoFit/>
          </a:bodyPr>
          <a:lstStyle/>
          <a:p>
            <a:pPr indent="0" lvl="0" marL="0" marR="0" rtl="0" algn="ctr">
              <a:lnSpc>
                <a:spcPct val="115008"/>
              </a:lnSpc>
              <a:spcBef>
                <a:spcPts val="0"/>
              </a:spcBef>
              <a:spcAft>
                <a:spcPts val="0"/>
              </a:spcAft>
              <a:buNone/>
            </a:pPr>
            <a:r>
              <a:rPr b="1" lang="en-US" sz="4024">
                <a:solidFill>
                  <a:srgbClr val="0160A5"/>
                </a:solidFill>
                <a:latin typeface="Nunito"/>
                <a:ea typeface="Nunito"/>
                <a:cs typeface="Nunito"/>
                <a:sym typeface="Nunito"/>
              </a:rPr>
              <a:t>What if a friend is grieving?</a:t>
            </a:r>
            <a:endParaRPr sz="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3"/>
          <p:cNvSpPr/>
          <p:nvPr/>
        </p:nvSpPr>
        <p:spPr>
          <a:xfrm>
            <a:off x="13498470" y="-4641982"/>
            <a:ext cx="6584878" cy="6548961"/>
          </a:xfrm>
          <a:custGeom>
            <a:rect b="b" l="l" r="r" t="t"/>
            <a:pathLst>
              <a:path extrusionOk="0" h="6548961" w="6584878">
                <a:moveTo>
                  <a:pt x="0" y="0"/>
                </a:moveTo>
                <a:lnTo>
                  <a:pt x="6584878" y="0"/>
                </a:lnTo>
                <a:lnTo>
                  <a:pt x="6584878" y="6548961"/>
                </a:lnTo>
                <a:lnTo>
                  <a:pt x="0" y="654896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 name="Google Shape;307;p13"/>
          <p:cNvSpPr/>
          <p:nvPr/>
        </p:nvSpPr>
        <p:spPr>
          <a:xfrm>
            <a:off x="-3035885" y="-2438269"/>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 name="Google Shape;308;p13"/>
          <p:cNvSpPr/>
          <p:nvPr/>
        </p:nvSpPr>
        <p:spPr>
          <a:xfrm rot="-2018002">
            <a:off x="105850" y="7506427"/>
            <a:ext cx="1757963" cy="1757963"/>
          </a:xfrm>
          <a:custGeom>
            <a:rect b="b" l="l" r="r" t="t"/>
            <a:pathLst>
              <a:path extrusionOk="0" h="1757963" w="1757963">
                <a:moveTo>
                  <a:pt x="0" y="0"/>
                </a:moveTo>
                <a:lnTo>
                  <a:pt x="1757963" y="0"/>
                </a:lnTo>
                <a:lnTo>
                  <a:pt x="1757963" y="1757963"/>
                </a:lnTo>
                <a:lnTo>
                  <a:pt x="0" y="17579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9" name="Google Shape;309;p13"/>
          <p:cNvSpPr/>
          <p:nvPr/>
        </p:nvSpPr>
        <p:spPr>
          <a:xfrm rot="470487">
            <a:off x="2273957" y="355855"/>
            <a:ext cx="1247352" cy="1118081"/>
          </a:xfrm>
          <a:custGeom>
            <a:rect b="b" l="l" r="r" t="t"/>
            <a:pathLst>
              <a:path extrusionOk="0" h="1118081" w="1247352">
                <a:moveTo>
                  <a:pt x="0" y="0"/>
                </a:moveTo>
                <a:lnTo>
                  <a:pt x="1247352" y="0"/>
                </a:lnTo>
                <a:lnTo>
                  <a:pt x="1247352" y="1118081"/>
                </a:lnTo>
                <a:lnTo>
                  <a:pt x="0" y="1118081"/>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0" name="Google Shape;310;p13"/>
          <p:cNvSpPr/>
          <p:nvPr/>
        </p:nvSpPr>
        <p:spPr>
          <a:xfrm rot="3827142">
            <a:off x="-3623816" y="6945618"/>
            <a:ext cx="7247632" cy="6328807"/>
          </a:xfrm>
          <a:custGeom>
            <a:rect b="b" l="l" r="r" t="t"/>
            <a:pathLst>
              <a:path extrusionOk="0" h="6328807" w="7247632">
                <a:moveTo>
                  <a:pt x="0" y="0"/>
                </a:moveTo>
                <a:lnTo>
                  <a:pt x="7247632" y="0"/>
                </a:lnTo>
                <a:lnTo>
                  <a:pt x="7247632" y="6328807"/>
                </a:lnTo>
                <a:lnTo>
                  <a:pt x="0" y="6328807"/>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1" name="Google Shape;311;p13"/>
          <p:cNvSpPr/>
          <p:nvPr/>
        </p:nvSpPr>
        <p:spPr>
          <a:xfrm>
            <a:off x="15126624" y="-1533325"/>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2" name="Google Shape;312;p13"/>
          <p:cNvSpPr/>
          <p:nvPr/>
        </p:nvSpPr>
        <p:spPr>
          <a:xfrm rot="-446826">
            <a:off x="14091305" y="8154120"/>
            <a:ext cx="8145991" cy="3365424"/>
          </a:xfrm>
          <a:custGeom>
            <a:rect b="b" l="l" r="r" t="t"/>
            <a:pathLst>
              <a:path extrusionOk="0" h="3365424" w="8145991">
                <a:moveTo>
                  <a:pt x="0" y="0"/>
                </a:moveTo>
                <a:lnTo>
                  <a:pt x="8145991" y="0"/>
                </a:lnTo>
                <a:lnTo>
                  <a:pt x="8145991" y="3365424"/>
                </a:lnTo>
                <a:lnTo>
                  <a:pt x="0" y="3365424"/>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3" name="Google Shape;313;p13"/>
          <p:cNvSpPr/>
          <p:nvPr/>
        </p:nvSpPr>
        <p:spPr>
          <a:xfrm>
            <a:off x="421286" y="8457678"/>
            <a:ext cx="2476347" cy="1379154"/>
          </a:xfrm>
          <a:custGeom>
            <a:rect b="b" l="l" r="r" t="t"/>
            <a:pathLst>
              <a:path extrusionOk="0" h="1379154" w="2476347">
                <a:moveTo>
                  <a:pt x="0" y="0"/>
                </a:moveTo>
                <a:lnTo>
                  <a:pt x="2476347" y="0"/>
                </a:lnTo>
                <a:lnTo>
                  <a:pt x="2476347" y="1379154"/>
                </a:lnTo>
                <a:lnTo>
                  <a:pt x="0" y="1379154"/>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4" name="Google Shape;314;p13"/>
          <p:cNvSpPr txBox="1"/>
          <p:nvPr/>
        </p:nvSpPr>
        <p:spPr>
          <a:xfrm>
            <a:off x="638940" y="3226888"/>
            <a:ext cx="4517400" cy="3557700"/>
          </a:xfrm>
          <a:prstGeom prst="rect">
            <a:avLst/>
          </a:prstGeom>
          <a:noFill/>
          <a:ln>
            <a:noFill/>
          </a:ln>
        </p:spPr>
        <p:txBody>
          <a:bodyPr anchorCtr="0" anchor="t" bIns="0" lIns="0" spcFirstLastPara="1" rIns="0" wrap="square" tIns="0">
            <a:spAutoFit/>
          </a:bodyPr>
          <a:lstStyle/>
          <a:p>
            <a:pPr indent="0" lvl="0" marL="0" rtl="0" algn="ctr">
              <a:lnSpc>
                <a:spcPct val="115010"/>
              </a:lnSpc>
              <a:spcBef>
                <a:spcPts val="0"/>
              </a:spcBef>
              <a:spcAft>
                <a:spcPts val="0"/>
              </a:spcAft>
              <a:buClr>
                <a:schemeClr val="dk1"/>
              </a:buClr>
              <a:buFont typeface="Arial"/>
              <a:buNone/>
            </a:pPr>
            <a:r>
              <a:rPr lang="en-US" sz="3424">
                <a:solidFill>
                  <a:srgbClr val="0160A5"/>
                </a:solidFill>
                <a:latin typeface="Nunito"/>
                <a:ea typeface="Nunito"/>
                <a:cs typeface="Nunito"/>
                <a:sym typeface="Nunito"/>
              </a:rPr>
              <a:t>We all carry our emotions with us, like a suitcase. Do </a:t>
            </a:r>
            <a:r>
              <a:rPr lang="en-US" sz="3424">
                <a:solidFill>
                  <a:srgbClr val="0160A5"/>
                </a:solidFill>
                <a:latin typeface="Nunito"/>
                <a:ea typeface="Nunito"/>
                <a:cs typeface="Nunito"/>
                <a:sym typeface="Nunito"/>
              </a:rPr>
              <a:t>you have a space that you feel safe enough to share your emotions?</a:t>
            </a:r>
            <a:endParaRPr/>
          </a:p>
        </p:txBody>
      </p:sp>
      <p:pic>
        <p:nvPicPr>
          <p:cNvPr descr="A short animated film to help children, young people and adults understand grief and how to manage it.&#10;&#10;Based on The Invisible Suitcase © Ian Woodroffe&#10;Animation © Child Bereavement UK&#10;&#10;Child Bereavement UK provides confidential support, information and guidance to individuals, families and professionals throughout the UK. Our Helpline team is available to respond to calls, emails and Live Chat via our website 9am – 5pm, Monday to Friday.&#10;&#10;0800 02 888 40&#10;helpline@childbereavementuk.org&#10;childbereavementuk.org" id="315" name="Google Shape;315;p13" title="The Invisible Suitcase: understanding grief and how to manage it | Child Bereavement UK">
            <a:hlinkClick r:id="rId11"/>
          </p:cNvPr>
          <p:cNvPicPr preferRelativeResize="0"/>
          <p:nvPr/>
        </p:nvPicPr>
        <p:blipFill>
          <a:blip r:embed="rId12">
            <a:alphaModFix/>
          </a:blip>
          <a:stretch>
            <a:fillRect/>
          </a:stretch>
        </p:blipFill>
        <p:spPr>
          <a:xfrm>
            <a:off x="5688947" y="2653050"/>
            <a:ext cx="10609650" cy="5967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248aa7ea125_1_3"/>
          <p:cNvSpPr/>
          <p:nvPr/>
        </p:nvSpPr>
        <p:spPr>
          <a:xfrm>
            <a:off x="13498470" y="-4641982"/>
            <a:ext cx="6584878" cy="6548961"/>
          </a:xfrm>
          <a:custGeom>
            <a:rect b="b" l="l" r="r" t="t"/>
            <a:pathLst>
              <a:path extrusionOk="0" h="6548961" w="6584878">
                <a:moveTo>
                  <a:pt x="0" y="0"/>
                </a:moveTo>
                <a:lnTo>
                  <a:pt x="6584878" y="0"/>
                </a:lnTo>
                <a:lnTo>
                  <a:pt x="6584878" y="6548961"/>
                </a:lnTo>
                <a:lnTo>
                  <a:pt x="0" y="654896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1" name="Google Shape;321;g248aa7ea125_1_3"/>
          <p:cNvSpPr/>
          <p:nvPr/>
        </p:nvSpPr>
        <p:spPr>
          <a:xfrm>
            <a:off x="-3035885" y="-2438269"/>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2" name="Google Shape;322;g248aa7ea125_1_3"/>
          <p:cNvSpPr/>
          <p:nvPr/>
        </p:nvSpPr>
        <p:spPr>
          <a:xfrm rot="-2021404">
            <a:off x="106276" y="7504878"/>
            <a:ext cx="1758913" cy="1758913"/>
          </a:xfrm>
          <a:custGeom>
            <a:rect b="b" l="l" r="r" t="t"/>
            <a:pathLst>
              <a:path extrusionOk="0" h="1757963" w="1757963">
                <a:moveTo>
                  <a:pt x="0" y="0"/>
                </a:moveTo>
                <a:lnTo>
                  <a:pt x="1757963" y="0"/>
                </a:lnTo>
                <a:lnTo>
                  <a:pt x="1757963" y="1757963"/>
                </a:lnTo>
                <a:lnTo>
                  <a:pt x="0" y="17579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3" name="Google Shape;323;g248aa7ea125_1_3"/>
          <p:cNvSpPr/>
          <p:nvPr/>
        </p:nvSpPr>
        <p:spPr>
          <a:xfrm rot="474430">
            <a:off x="2273265" y="356436"/>
            <a:ext cx="1246732" cy="1117525"/>
          </a:xfrm>
          <a:custGeom>
            <a:rect b="b" l="l" r="r" t="t"/>
            <a:pathLst>
              <a:path extrusionOk="0" h="1118081" w="1247352">
                <a:moveTo>
                  <a:pt x="0" y="0"/>
                </a:moveTo>
                <a:lnTo>
                  <a:pt x="1247352" y="0"/>
                </a:lnTo>
                <a:lnTo>
                  <a:pt x="1247352" y="1118081"/>
                </a:lnTo>
                <a:lnTo>
                  <a:pt x="0" y="1118081"/>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4" name="Google Shape;324;g248aa7ea125_1_3"/>
          <p:cNvSpPr/>
          <p:nvPr/>
        </p:nvSpPr>
        <p:spPr>
          <a:xfrm rot="3825302">
            <a:off x="-3624516" y="6947254"/>
            <a:ext cx="7252387" cy="6332959"/>
          </a:xfrm>
          <a:custGeom>
            <a:rect b="b" l="l" r="r" t="t"/>
            <a:pathLst>
              <a:path extrusionOk="0" h="6328807" w="7247632">
                <a:moveTo>
                  <a:pt x="0" y="0"/>
                </a:moveTo>
                <a:lnTo>
                  <a:pt x="7247632" y="0"/>
                </a:lnTo>
                <a:lnTo>
                  <a:pt x="7247632" y="6328807"/>
                </a:lnTo>
                <a:lnTo>
                  <a:pt x="0" y="6328807"/>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5" name="Google Shape;325;g248aa7ea125_1_3"/>
          <p:cNvSpPr/>
          <p:nvPr/>
        </p:nvSpPr>
        <p:spPr>
          <a:xfrm>
            <a:off x="15126624" y="-1533325"/>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6" name="Google Shape;326;g248aa7ea125_1_3"/>
          <p:cNvSpPr/>
          <p:nvPr/>
        </p:nvSpPr>
        <p:spPr>
          <a:xfrm rot="-447735">
            <a:off x="14091786" y="8152463"/>
            <a:ext cx="8153955" cy="3368714"/>
          </a:xfrm>
          <a:custGeom>
            <a:rect b="b" l="l" r="r" t="t"/>
            <a:pathLst>
              <a:path extrusionOk="0" h="3365424" w="8145991">
                <a:moveTo>
                  <a:pt x="0" y="0"/>
                </a:moveTo>
                <a:lnTo>
                  <a:pt x="8145991" y="0"/>
                </a:lnTo>
                <a:lnTo>
                  <a:pt x="8145991" y="3365424"/>
                </a:lnTo>
                <a:lnTo>
                  <a:pt x="0" y="3365424"/>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7" name="Google Shape;327;g248aa7ea125_1_3"/>
          <p:cNvSpPr/>
          <p:nvPr/>
        </p:nvSpPr>
        <p:spPr>
          <a:xfrm>
            <a:off x="421286" y="8457678"/>
            <a:ext cx="2476347" cy="1379154"/>
          </a:xfrm>
          <a:custGeom>
            <a:rect b="b" l="l" r="r" t="t"/>
            <a:pathLst>
              <a:path extrusionOk="0" h="1379154" w="2476347">
                <a:moveTo>
                  <a:pt x="0" y="0"/>
                </a:moveTo>
                <a:lnTo>
                  <a:pt x="2476347" y="0"/>
                </a:lnTo>
                <a:lnTo>
                  <a:pt x="2476347" y="1379154"/>
                </a:lnTo>
                <a:lnTo>
                  <a:pt x="0" y="1379154"/>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8" name="Google Shape;328;g248aa7ea125_1_3"/>
          <p:cNvSpPr txBox="1"/>
          <p:nvPr/>
        </p:nvSpPr>
        <p:spPr>
          <a:xfrm>
            <a:off x="966769" y="3070626"/>
            <a:ext cx="3130200" cy="3557700"/>
          </a:xfrm>
          <a:prstGeom prst="rect">
            <a:avLst/>
          </a:prstGeom>
          <a:noFill/>
          <a:ln>
            <a:noFill/>
          </a:ln>
        </p:spPr>
        <p:txBody>
          <a:bodyPr anchorCtr="0" anchor="t" bIns="0" lIns="0" spcFirstLastPara="1" rIns="0" wrap="square" tIns="0">
            <a:spAutoFit/>
          </a:bodyPr>
          <a:lstStyle/>
          <a:p>
            <a:pPr indent="0" lvl="0" marL="0" marR="0" rtl="0" algn="ctr">
              <a:lnSpc>
                <a:spcPct val="115010"/>
              </a:lnSpc>
              <a:spcBef>
                <a:spcPts val="0"/>
              </a:spcBef>
              <a:spcAft>
                <a:spcPts val="0"/>
              </a:spcAft>
              <a:buNone/>
            </a:pPr>
            <a:r>
              <a:rPr lang="en-US" sz="3424">
                <a:solidFill>
                  <a:srgbClr val="0160A5"/>
                </a:solidFill>
                <a:latin typeface="Nunito"/>
                <a:ea typeface="Nunito"/>
                <a:cs typeface="Nunito"/>
                <a:sym typeface="Nunito"/>
              </a:rPr>
              <a:t>Create a journal to write about your thoughts, feelings, and questions about grief.</a:t>
            </a:r>
            <a:endParaRPr sz="900"/>
          </a:p>
        </p:txBody>
      </p:sp>
      <p:pic>
        <p:nvPicPr>
          <p:cNvPr descr="Journaling is a great self-exploration and mindfulness practice to engage in to reflect on memories, practice expressing feelings and learn about our whole selves. This week’s Brief Grief Activity is creating personal journals, a safe space you create and control to share your thoughts and feelings.   &#10;&#10;Other ways to bind books: https://babbledabbledo.com/design-for-kids-recycled-handmade-journals/&#10;&#10;Journal prompts: https://bit.ly/2Z4v2go&#10;&#10;For more about Dr. Jays Children’s Grief Centre: https://drjaychildrensgriefcentre.ca &#10;Twitter: @drjaycentre &#10;Instagram: @drjaygriefcentre&#10;Facebook: @drjayschildrensgriefcentre &#10;For immediate support: https://kidshelpphone.ca/ &#10;Text: 686868 Call: 1-800-668-6868" id="329" name="Google Shape;329;g248aa7ea125_1_3" title="Brief Grief Activity: Journals">
            <a:hlinkClick r:id="rId11"/>
          </p:cNvPr>
          <p:cNvPicPr preferRelativeResize="0"/>
          <p:nvPr/>
        </p:nvPicPr>
        <p:blipFill>
          <a:blip r:embed="rId12">
            <a:alphaModFix/>
          </a:blip>
          <a:stretch>
            <a:fillRect/>
          </a:stretch>
        </p:blipFill>
        <p:spPr>
          <a:xfrm>
            <a:off x="4356065" y="2571750"/>
            <a:ext cx="11251245" cy="6328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72B9"/>
        </a:solidFill>
      </p:bgPr>
    </p:bg>
    <p:spTree>
      <p:nvGrpSpPr>
        <p:cNvPr id="333" name="Shape 333"/>
        <p:cNvGrpSpPr/>
        <p:nvPr/>
      </p:nvGrpSpPr>
      <p:grpSpPr>
        <a:xfrm>
          <a:off x="0" y="0"/>
          <a:ext cx="0" cy="0"/>
          <a:chOff x="0" y="0"/>
          <a:chExt cx="0" cy="0"/>
        </a:xfrm>
      </p:grpSpPr>
      <p:sp>
        <p:nvSpPr>
          <p:cNvPr id="334" name="Google Shape;334;p14"/>
          <p:cNvSpPr/>
          <p:nvPr/>
        </p:nvSpPr>
        <p:spPr>
          <a:xfrm>
            <a:off x="11943826" y="-3765427"/>
            <a:ext cx="6584878" cy="6548961"/>
          </a:xfrm>
          <a:custGeom>
            <a:rect b="b" l="l" r="r" t="t"/>
            <a:pathLst>
              <a:path extrusionOk="0" h="6548961" w="6584878">
                <a:moveTo>
                  <a:pt x="0" y="0"/>
                </a:moveTo>
                <a:lnTo>
                  <a:pt x="6584878" y="0"/>
                </a:lnTo>
                <a:lnTo>
                  <a:pt x="6584878" y="6548961"/>
                </a:lnTo>
                <a:lnTo>
                  <a:pt x="0" y="654896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p14"/>
          <p:cNvSpPr/>
          <p:nvPr/>
        </p:nvSpPr>
        <p:spPr>
          <a:xfrm>
            <a:off x="-3035885" y="-2438269"/>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6" name="Google Shape;336;p14"/>
          <p:cNvSpPr/>
          <p:nvPr/>
        </p:nvSpPr>
        <p:spPr>
          <a:xfrm rot="-2018002">
            <a:off x="7236434" y="1784449"/>
            <a:ext cx="1757963" cy="1757963"/>
          </a:xfrm>
          <a:custGeom>
            <a:rect b="b" l="l" r="r" t="t"/>
            <a:pathLst>
              <a:path extrusionOk="0" h="1757963" w="1757963">
                <a:moveTo>
                  <a:pt x="0" y="0"/>
                </a:moveTo>
                <a:lnTo>
                  <a:pt x="1757963" y="0"/>
                </a:lnTo>
                <a:lnTo>
                  <a:pt x="1757963" y="1757963"/>
                </a:lnTo>
                <a:lnTo>
                  <a:pt x="0" y="17579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7" name="Google Shape;337;p14"/>
          <p:cNvSpPr/>
          <p:nvPr/>
        </p:nvSpPr>
        <p:spPr>
          <a:xfrm rot="470487">
            <a:off x="8982898" y="2252707"/>
            <a:ext cx="1247352" cy="1118081"/>
          </a:xfrm>
          <a:custGeom>
            <a:rect b="b" l="l" r="r" t="t"/>
            <a:pathLst>
              <a:path extrusionOk="0" h="1118081" w="1247352">
                <a:moveTo>
                  <a:pt x="0" y="0"/>
                </a:moveTo>
                <a:lnTo>
                  <a:pt x="1247352" y="0"/>
                </a:lnTo>
                <a:lnTo>
                  <a:pt x="1247352" y="1118081"/>
                </a:lnTo>
                <a:lnTo>
                  <a:pt x="0" y="1118081"/>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8" name="Google Shape;338;p14"/>
          <p:cNvSpPr/>
          <p:nvPr/>
        </p:nvSpPr>
        <p:spPr>
          <a:xfrm rot="3827142">
            <a:off x="-3623816" y="6945618"/>
            <a:ext cx="7247632" cy="6328807"/>
          </a:xfrm>
          <a:custGeom>
            <a:rect b="b" l="l" r="r" t="t"/>
            <a:pathLst>
              <a:path extrusionOk="0" h="6328807" w="7247632">
                <a:moveTo>
                  <a:pt x="0" y="0"/>
                </a:moveTo>
                <a:lnTo>
                  <a:pt x="7247632" y="0"/>
                </a:lnTo>
                <a:lnTo>
                  <a:pt x="7247632" y="6328807"/>
                </a:lnTo>
                <a:lnTo>
                  <a:pt x="0" y="6328807"/>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9" name="Google Shape;339;p14"/>
          <p:cNvSpPr/>
          <p:nvPr/>
        </p:nvSpPr>
        <p:spPr>
          <a:xfrm>
            <a:off x="14302710" y="-1028700"/>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0" name="Google Shape;340;p14"/>
          <p:cNvSpPr/>
          <p:nvPr/>
        </p:nvSpPr>
        <p:spPr>
          <a:xfrm rot="-446826">
            <a:off x="10965478" y="7525647"/>
            <a:ext cx="8145991" cy="3365424"/>
          </a:xfrm>
          <a:custGeom>
            <a:rect b="b" l="l" r="r" t="t"/>
            <a:pathLst>
              <a:path extrusionOk="0" h="3365424" w="8145991">
                <a:moveTo>
                  <a:pt x="0" y="0"/>
                </a:moveTo>
                <a:lnTo>
                  <a:pt x="8145991" y="0"/>
                </a:lnTo>
                <a:lnTo>
                  <a:pt x="8145991" y="3365424"/>
                </a:lnTo>
                <a:lnTo>
                  <a:pt x="0" y="3365424"/>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1" name="Google Shape;341;p14"/>
          <p:cNvSpPr/>
          <p:nvPr/>
        </p:nvSpPr>
        <p:spPr>
          <a:xfrm>
            <a:off x="587931" y="1044539"/>
            <a:ext cx="4457119" cy="1618892"/>
          </a:xfrm>
          <a:custGeom>
            <a:rect b="b" l="l" r="r" t="t"/>
            <a:pathLst>
              <a:path extrusionOk="0" h="1618892" w="4457119">
                <a:moveTo>
                  <a:pt x="0" y="0"/>
                </a:moveTo>
                <a:lnTo>
                  <a:pt x="4457118" y="0"/>
                </a:lnTo>
                <a:lnTo>
                  <a:pt x="4457118" y="1618892"/>
                </a:lnTo>
                <a:lnTo>
                  <a:pt x="0" y="1618892"/>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2" name="Google Shape;342;p14"/>
          <p:cNvSpPr/>
          <p:nvPr/>
        </p:nvSpPr>
        <p:spPr>
          <a:xfrm>
            <a:off x="1028700" y="7546695"/>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p14"/>
          <p:cNvSpPr/>
          <p:nvPr/>
        </p:nvSpPr>
        <p:spPr>
          <a:xfrm>
            <a:off x="7300074" y="7430923"/>
            <a:ext cx="3687852" cy="2053878"/>
          </a:xfrm>
          <a:custGeom>
            <a:rect b="b" l="l" r="r" t="t"/>
            <a:pathLst>
              <a:path extrusionOk="0" h="2053878" w="3687852">
                <a:moveTo>
                  <a:pt x="0" y="0"/>
                </a:moveTo>
                <a:lnTo>
                  <a:pt x="3687852" y="0"/>
                </a:lnTo>
                <a:lnTo>
                  <a:pt x="3687852" y="2053878"/>
                </a:lnTo>
                <a:lnTo>
                  <a:pt x="0" y="2053878"/>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4" name="Google Shape;344;p14"/>
          <p:cNvSpPr txBox="1"/>
          <p:nvPr/>
        </p:nvSpPr>
        <p:spPr>
          <a:xfrm>
            <a:off x="2059155" y="3648536"/>
            <a:ext cx="14169690" cy="3363400"/>
          </a:xfrm>
          <a:prstGeom prst="rect">
            <a:avLst/>
          </a:prstGeom>
          <a:noFill/>
          <a:ln>
            <a:noFill/>
          </a:ln>
        </p:spPr>
        <p:txBody>
          <a:bodyPr anchorCtr="0" anchor="t" bIns="0" lIns="0" spcFirstLastPara="1" rIns="0" wrap="square" tIns="0">
            <a:spAutoFit/>
          </a:bodyPr>
          <a:lstStyle/>
          <a:p>
            <a:pPr indent="0" lvl="0" marL="0" marR="0" rtl="0" algn="ctr">
              <a:lnSpc>
                <a:spcPct val="114995"/>
              </a:lnSpc>
              <a:spcBef>
                <a:spcPts val="0"/>
              </a:spcBef>
              <a:spcAft>
                <a:spcPts val="0"/>
              </a:spcAft>
              <a:buNone/>
            </a:pPr>
            <a:r>
              <a:rPr lang="en-US" sz="7669">
                <a:solidFill>
                  <a:srgbClr val="FFFFFF"/>
                </a:solidFill>
                <a:latin typeface="Arial"/>
                <a:ea typeface="Arial"/>
                <a:cs typeface="Arial"/>
                <a:sym typeface="Arial"/>
              </a:rPr>
              <a:t>Thank You for supporting Children’s Grief Awareness Day 2023!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72B9"/>
        </a:solidFill>
      </p:bgPr>
    </p:bg>
    <p:spTree>
      <p:nvGrpSpPr>
        <p:cNvPr id="102" name="Shape 102"/>
        <p:cNvGrpSpPr/>
        <p:nvPr/>
      </p:nvGrpSpPr>
      <p:grpSpPr>
        <a:xfrm>
          <a:off x="0" y="0"/>
          <a:ext cx="0" cy="0"/>
          <a:chOff x="0" y="0"/>
          <a:chExt cx="0" cy="0"/>
        </a:xfrm>
      </p:grpSpPr>
      <p:sp>
        <p:nvSpPr>
          <p:cNvPr id="103" name="Google Shape;103;p2"/>
          <p:cNvSpPr/>
          <p:nvPr/>
        </p:nvSpPr>
        <p:spPr>
          <a:xfrm>
            <a:off x="11943826" y="-3765427"/>
            <a:ext cx="6584878" cy="6548961"/>
          </a:xfrm>
          <a:custGeom>
            <a:rect b="b" l="l" r="r" t="t"/>
            <a:pathLst>
              <a:path extrusionOk="0" h="6548961" w="6584878">
                <a:moveTo>
                  <a:pt x="0" y="0"/>
                </a:moveTo>
                <a:lnTo>
                  <a:pt x="6584878" y="0"/>
                </a:lnTo>
                <a:lnTo>
                  <a:pt x="6584878" y="6548961"/>
                </a:lnTo>
                <a:lnTo>
                  <a:pt x="0" y="654896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 name="Google Shape;104;p2"/>
          <p:cNvSpPr/>
          <p:nvPr/>
        </p:nvSpPr>
        <p:spPr>
          <a:xfrm>
            <a:off x="-2595116" y="-1644408"/>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 name="Google Shape;105;p2"/>
          <p:cNvSpPr/>
          <p:nvPr/>
        </p:nvSpPr>
        <p:spPr>
          <a:xfrm rot="3827142">
            <a:off x="-4219212" y="7268959"/>
            <a:ext cx="7247632" cy="6328807"/>
          </a:xfrm>
          <a:custGeom>
            <a:rect b="b" l="l" r="r" t="t"/>
            <a:pathLst>
              <a:path extrusionOk="0" h="6328807" w="7247632">
                <a:moveTo>
                  <a:pt x="0" y="0"/>
                </a:moveTo>
                <a:lnTo>
                  <a:pt x="7247632" y="0"/>
                </a:lnTo>
                <a:lnTo>
                  <a:pt x="7247632" y="6328807"/>
                </a:lnTo>
                <a:lnTo>
                  <a:pt x="0" y="632880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 name="Google Shape;106;p2"/>
          <p:cNvSpPr/>
          <p:nvPr/>
        </p:nvSpPr>
        <p:spPr>
          <a:xfrm>
            <a:off x="14302710" y="-1028700"/>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 name="Google Shape;107;p2"/>
          <p:cNvSpPr/>
          <p:nvPr/>
        </p:nvSpPr>
        <p:spPr>
          <a:xfrm rot="-446826">
            <a:off x="11759339" y="7939116"/>
            <a:ext cx="8145991" cy="3365424"/>
          </a:xfrm>
          <a:custGeom>
            <a:rect b="b" l="l" r="r" t="t"/>
            <a:pathLst>
              <a:path extrusionOk="0" h="3365424" w="8145991">
                <a:moveTo>
                  <a:pt x="0" y="0"/>
                </a:moveTo>
                <a:lnTo>
                  <a:pt x="8145991" y="0"/>
                </a:lnTo>
                <a:lnTo>
                  <a:pt x="8145991" y="3365424"/>
                </a:lnTo>
                <a:lnTo>
                  <a:pt x="0" y="336542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 name="Google Shape;108;p2"/>
          <p:cNvSpPr txBox="1"/>
          <p:nvPr/>
        </p:nvSpPr>
        <p:spPr>
          <a:xfrm>
            <a:off x="3490477" y="3690132"/>
            <a:ext cx="11307046" cy="2005285"/>
          </a:xfrm>
          <a:prstGeom prst="rect">
            <a:avLst/>
          </a:prstGeom>
          <a:noFill/>
          <a:ln>
            <a:noFill/>
          </a:ln>
        </p:spPr>
        <p:txBody>
          <a:bodyPr anchorCtr="0" anchor="t" bIns="0" lIns="0" spcFirstLastPara="1" rIns="0" wrap="square" tIns="0">
            <a:spAutoFit/>
          </a:bodyPr>
          <a:lstStyle/>
          <a:p>
            <a:pPr indent="0" lvl="0" marL="0" marR="0" rtl="0" algn="ctr">
              <a:lnSpc>
                <a:spcPct val="115002"/>
              </a:lnSpc>
              <a:spcBef>
                <a:spcPts val="0"/>
              </a:spcBef>
              <a:spcAft>
                <a:spcPts val="0"/>
              </a:spcAft>
              <a:buNone/>
            </a:pPr>
            <a:r>
              <a:rPr b="1" lang="en-US" sz="6792">
                <a:solidFill>
                  <a:srgbClr val="FFFFFF"/>
                </a:solidFill>
                <a:latin typeface="Nunito"/>
                <a:ea typeface="Nunito"/>
                <a:cs typeface="Nunito"/>
                <a:sym typeface="Nunito"/>
              </a:rPr>
              <a:t>Children’s Grief Awareness Day 2023</a:t>
            </a:r>
            <a:endParaRPr/>
          </a:p>
        </p:txBody>
      </p:sp>
      <p:sp>
        <p:nvSpPr>
          <p:cNvPr id="109" name="Google Shape;109;p2"/>
          <p:cNvSpPr/>
          <p:nvPr/>
        </p:nvSpPr>
        <p:spPr>
          <a:xfrm>
            <a:off x="-1230047" y="8229600"/>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 name="Google Shape;110;p2"/>
          <p:cNvSpPr/>
          <p:nvPr/>
        </p:nvSpPr>
        <p:spPr>
          <a:xfrm>
            <a:off x="633063" y="578134"/>
            <a:ext cx="3211227" cy="1883722"/>
          </a:xfrm>
          <a:custGeom>
            <a:rect b="b" l="l" r="r" t="t"/>
            <a:pathLst>
              <a:path extrusionOk="0" h="1883722" w="3211227">
                <a:moveTo>
                  <a:pt x="0" y="0"/>
                </a:moveTo>
                <a:lnTo>
                  <a:pt x="3211227" y="0"/>
                </a:lnTo>
                <a:lnTo>
                  <a:pt x="3211227" y="1883722"/>
                </a:lnTo>
                <a:lnTo>
                  <a:pt x="0" y="1883722"/>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2"/>
          <p:cNvSpPr txBox="1"/>
          <p:nvPr/>
        </p:nvSpPr>
        <p:spPr>
          <a:xfrm>
            <a:off x="3032099" y="6122241"/>
            <a:ext cx="11765424" cy="2301460"/>
          </a:xfrm>
          <a:prstGeom prst="rect">
            <a:avLst/>
          </a:prstGeom>
          <a:noFill/>
          <a:ln>
            <a:noFill/>
          </a:ln>
        </p:spPr>
        <p:txBody>
          <a:bodyPr anchorCtr="0" anchor="t" bIns="0" lIns="0" spcFirstLastPara="1" rIns="0" wrap="square" tIns="0">
            <a:spAutoFit/>
          </a:bodyPr>
          <a:lstStyle/>
          <a:p>
            <a:pPr indent="0" lvl="0" marL="0" marR="0" rtl="0" algn="ctr">
              <a:lnSpc>
                <a:spcPct val="114997"/>
              </a:lnSpc>
              <a:spcBef>
                <a:spcPts val="0"/>
              </a:spcBef>
              <a:spcAft>
                <a:spcPts val="0"/>
              </a:spcAft>
              <a:buNone/>
            </a:pPr>
            <a:r>
              <a:rPr lang="en-US" sz="3934">
                <a:solidFill>
                  <a:srgbClr val="FFFFFF"/>
                </a:solidFill>
                <a:latin typeface="Nunito ExtraLight"/>
                <a:ea typeface="Nunito ExtraLight"/>
                <a:cs typeface="Nunito ExtraLight"/>
                <a:sym typeface="Nunito ExtraLight"/>
              </a:rPr>
              <a:t>Children’s Grief Awareness Day started in 2008. It is designed to help us all become more aware of the needs of grieving children and teens- and of the benefits they obtain through the support of others.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72B9"/>
        </a:solidFill>
      </p:bgPr>
    </p:bg>
    <p:spTree>
      <p:nvGrpSpPr>
        <p:cNvPr id="115" name="Shape 115"/>
        <p:cNvGrpSpPr/>
        <p:nvPr/>
      </p:nvGrpSpPr>
      <p:grpSpPr>
        <a:xfrm>
          <a:off x="0" y="0"/>
          <a:ext cx="0" cy="0"/>
          <a:chOff x="0" y="0"/>
          <a:chExt cx="0" cy="0"/>
        </a:xfrm>
      </p:grpSpPr>
      <p:sp>
        <p:nvSpPr>
          <p:cNvPr id="116" name="Google Shape;116;p3"/>
          <p:cNvSpPr/>
          <p:nvPr/>
        </p:nvSpPr>
        <p:spPr>
          <a:xfrm>
            <a:off x="11943826" y="-3765427"/>
            <a:ext cx="6584878" cy="6548961"/>
          </a:xfrm>
          <a:custGeom>
            <a:rect b="b" l="l" r="r" t="t"/>
            <a:pathLst>
              <a:path extrusionOk="0" h="6548961" w="6584878">
                <a:moveTo>
                  <a:pt x="0" y="0"/>
                </a:moveTo>
                <a:lnTo>
                  <a:pt x="6584878" y="0"/>
                </a:lnTo>
                <a:lnTo>
                  <a:pt x="6584878" y="6548961"/>
                </a:lnTo>
                <a:lnTo>
                  <a:pt x="0" y="654896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 name="Google Shape;117;p3"/>
          <p:cNvSpPr/>
          <p:nvPr/>
        </p:nvSpPr>
        <p:spPr>
          <a:xfrm>
            <a:off x="-2595116" y="-1644408"/>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 name="Google Shape;118;p3"/>
          <p:cNvSpPr/>
          <p:nvPr/>
        </p:nvSpPr>
        <p:spPr>
          <a:xfrm rot="3827142">
            <a:off x="-4219212" y="7268959"/>
            <a:ext cx="7247632" cy="6328807"/>
          </a:xfrm>
          <a:custGeom>
            <a:rect b="b" l="l" r="r" t="t"/>
            <a:pathLst>
              <a:path extrusionOk="0" h="6328807" w="7247632">
                <a:moveTo>
                  <a:pt x="0" y="0"/>
                </a:moveTo>
                <a:lnTo>
                  <a:pt x="7247632" y="0"/>
                </a:lnTo>
                <a:lnTo>
                  <a:pt x="7247632" y="6328807"/>
                </a:lnTo>
                <a:lnTo>
                  <a:pt x="0" y="632880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 name="Google Shape;119;p3"/>
          <p:cNvSpPr/>
          <p:nvPr/>
        </p:nvSpPr>
        <p:spPr>
          <a:xfrm>
            <a:off x="14302710" y="-1028700"/>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 name="Google Shape;120;p3"/>
          <p:cNvSpPr/>
          <p:nvPr/>
        </p:nvSpPr>
        <p:spPr>
          <a:xfrm rot="-446826">
            <a:off x="11759339" y="7939116"/>
            <a:ext cx="8145991" cy="3365424"/>
          </a:xfrm>
          <a:custGeom>
            <a:rect b="b" l="l" r="r" t="t"/>
            <a:pathLst>
              <a:path extrusionOk="0" h="3365424" w="8145991">
                <a:moveTo>
                  <a:pt x="0" y="0"/>
                </a:moveTo>
                <a:lnTo>
                  <a:pt x="8145991" y="0"/>
                </a:lnTo>
                <a:lnTo>
                  <a:pt x="8145991" y="3365424"/>
                </a:lnTo>
                <a:lnTo>
                  <a:pt x="0" y="336542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 name="Google Shape;121;p3"/>
          <p:cNvSpPr txBox="1"/>
          <p:nvPr/>
        </p:nvSpPr>
        <p:spPr>
          <a:xfrm>
            <a:off x="3249527" y="3963907"/>
            <a:ext cx="11788947" cy="1801495"/>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12200">
                <a:solidFill>
                  <a:srgbClr val="FFFFFF"/>
                </a:solidFill>
                <a:latin typeface="Nunito"/>
                <a:ea typeface="Nunito"/>
                <a:cs typeface="Nunito"/>
                <a:sym typeface="Nunito"/>
              </a:rPr>
              <a:t>Mindfulness</a:t>
            </a:r>
            <a:endParaRPr/>
          </a:p>
        </p:txBody>
      </p:sp>
      <p:sp>
        <p:nvSpPr>
          <p:cNvPr id="122" name="Google Shape;122;p3"/>
          <p:cNvSpPr/>
          <p:nvPr/>
        </p:nvSpPr>
        <p:spPr>
          <a:xfrm>
            <a:off x="-1230047" y="8229600"/>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 name="Google Shape;123;p3"/>
          <p:cNvSpPr/>
          <p:nvPr/>
        </p:nvSpPr>
        <p:spPr>
          <a:xfrm>
            <a:off x="633063" y="578134"/>
            <a:ext cx="3211227" cy="1883722"/>
          </a:xfrm>
          <a:custGeom>
            <a:rect b="b" l="l" r="r" t="t"/>
            <a:pathLst>
              <a:path extrusionOk="0" h="1883722" w="3211227">
                <a:moveTo>
                  <a:pt x="0" y="0"/>
                </a:moveTo>
                <a:lnTo>
                  <a:pt x="3211227" y="0"/>
                </a:lnTo>
                <a:lnTo>
                  <a:pt x="3211227" y="1883722"/>
                </a:lnTo>
                <a:lnTo>
                  <a:pt x="0" y="1883722"/>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 name="Google Shape;124;p3"/>
          <p:cNvSpPr txBox="1"/>
          <p:nvPr/>
        </p:nvSpPr>
        <p:spPr>
          <a:xfrm>
            <a:off x="3038015" y="5784452"/>
            <a:ext cx="11765424" cy="2561810"/>
          </a:xfrm>
          <a:prstGeom prst="rect">
            <a:avLst/>
          </a:prstGeom>
          <a:noFill/>
          <a:ln>
            <a:noFill/>
          </a:ln>
        </p:spPr>
        <p:txBody>
          <a:bodyPr anchorCtr="0" anchor="t" bIns="0" lIns="0" spcFirstLastPara="1" rIns="0" wrap="square" tIns="0">
            <a:spAutoFit/>
          </a:bodyPr>
          <a:lstStyle/>
          <a:p>
            <a:pPr indent="0" lvl="0" marL="0" marR="0" rtl="0" algn="ctr">
              <a:lnSpc>
                <a:spcPct val="114997"/>
              </a:lnSpc>
              <a:spcBef>
                <a:spcPts val="0"/>
              </a:spcBef>
              <a:spcAft>
                <a:spcPts val="0"/>
              </a:spcAft>
              <a:buNone/>
            </a:pPr>
            <a:r>
              <a:rPr lang="en-US" sz="4434">
                <a:solidFill>
                  <a:srgbClr val="FFFFFF"/>
                </a:solidFill>
                <a:latin typeface="Nunito ExtraLight"/>
                <a:ea typeface="Nunito ExtraLight"/>
                <a:cs typeface="Nunito ExtraLight"/>
                <a:sym typeface="Nunito ExtraLight"/>
              </a:rPr>
              <a:t>Take a moment to breathe. Get your body ready. Close your eyes and notice 2 things you hear and 1 thing you taste. Take one big breath in and slowly release. Open your eyes. Let’s begin!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0"/>
          <p:cNvSpPr/>
          <p:nvPr/>
        </p:nvSpPr>
        <p:spPr>
          <a:xfrm>
            <a:off x="11943826" y="-3765427"/>
            <a:ext cx="6584878" cy="6548961"/>
          </a:xfrm>
          <a:custGeom>
            <a:rect b="b" l="l" r="r" t="t"/>
            <a:pathLst>
              <a:path extrusionOk="0" h="6548961" w="6584878">
                <a:moveTo>
                  <a:pt x="0" y="0"/>
                </a:moveTo>
                <a:lnTo>
                  <a:pt x="6584878" y="0"/>
                </a:lnTo>
                <a:lnTo>
                  <a:pt x="6584878" y="6548961"/>
                </a:lnTo>
                <a:lnTo>
                  <a:pt x="0" y="654896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 name="Google Shape;130;p10"/>
          <p:cNvSpPr/>
          <p:nvPr/>
        </p:nvSpPr>
        <p:spPr>
          <a:xfrm>
            <a:off x="-3035885" y="-2438269"/>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 name="Google Shape;131;p10"/>
          <p:cNvSpPr/>
          <p:nvPr/>
        </p:nvSpPr>
        <p:spPr>
          <a:xfrm rot="-446826">
            <a:off x="12029698" y="8947034"/>
            <a:ext cx="8145991" cy="3365424"/>
          </a:xfrm>
          <a:custGeom>
            <a:rect b="b" l="l" r="r" t="t"/>
            <a:pathLst>
              <a:path extrusionOk="0" h="3365424" w="8145991">
                <a:moveTo>
                  <a:pt x="0" y="0"/>
                </a:moveTo>
                <a:lnTo>
                  <a:pt x="8145991" y="0"/>
                </a:lnTo>
                <a:lnTo>
                  <a:pt x="8145991" y="3365424"/>
                </a:lnTo>
                <a:lnTo>
                  <a:pt x="0" y="336542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 name="Google Shape;132;p10"/>
          <p:cNvSpPr/>
          <p:nvPr/>
        </p:nvSpPr>
        <p:spPr>
          <a:xfrm rot="2800277">
            <a:off x="16829706" y="9393345"/>
            <a:ext cx="1247352" cy="1118081"/>
          </a:xfrm>
          <a:custGeom>
            <a:rect b="b" l="l" r="r" t="t"/>
            <a:pathLst>
              <a:path extrusionOk="0" h="1118081" w="1247352">
                <a:moveTo>
                  <a:pt x="0" y="0"/>
                </a:moveTo>
                <a:lnTo>
                  <a:pt x="1247352" y="0"/>
                </a:lnTo>
                <a:lnTo>
                  <a:pt x="1247352" y="1118080"/>
                </a:lnTo>
                <a:lnTo>
                  <a:pt x="0" y="111808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 name="Google Shape;133;p10"/>
          <p:cNvSpPr/>
          <p:nvPr/>
        </p:nvSpPr>
        <p:spPr>
          <a:xfrm>
            <a:off x="15349342" y="-1616019"/>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 name="Google Shape;134;p10"/>
          <p:cNvSpPr/>
          <p:nvPr/>
        </p:nvSpPr>
        <p:spPr>
          <a:xfrm>
            <a:off x="-1670816" y="8433322"/>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 name="Google Shape;135;p10"/>
          <p:cNvSpPr/>
          <p:nvPr/>
        </p:nvSpPr>
        <p:spPr>
          <a:xfrm rot="311787">
            <a:off x="15425339" y="8236120"/>
            <a:ext cx="1757963" cy="1757963"/>
          </a:xfrm>
          <a:custGeom>
            <a:rect b="b" l="l" r="r" t="t"/>
            <a:pathLst>
              <a:path extrusionOk="0" h="1757963" w="1757963">
                <a:moveTo>
                  <a:pt x="0" y="0"/>
                </a:moveTo>
                <a:lnTo>
                  <a:pt x="1757963" y="0"/>
                </a:lnTo>
                <a:lnTo>
                  <a:pt x="1757963" y="1757963"/>
                </a:lnTo>
                <a:lnTo>
                  <a:pt x="0" y="1757963"/>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 name="Google Shape;136;p10"/>
          <p:cNvSpPr/>
          <p:nvPr/>
        </p:nvSpPr>
        <p:spPr>
          <a:xfrm>
            <a:off x="370331" y="339123"/>
            <a:ext cx="2358425" cy="1313479"/>
          </a:xfrm>
          <a:custGeom>
            <a:rect b="b" l="l" r="r" t="t"/>
            <a:pathLst>
              <a:path extrusionOk="0" h="1313479" w="2358425">
                <a:moveTo>
                  <a:pt x="0" y="0"/>
                </a:moveTo>
                <a:lnTo>
                  <a:pt x="2358425" y="0"/>
                </a:lnTo>
                <a:lnTo>
                  <a:pt x="2358425" y="1313479"/>
                </a:lnTo>
                <a:lnTo>
                  <a:pt x="0" y="1313479"/>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10"/>
          <p:cNvSpPr txBox="1"/>
          <p:nvPr/>
        </p:nvSpPr>
        <p:spPr>
          <a:xfrm>
            <a:off x="4632900" y="2895600"/>
            <a:ext cx="9022200" cy="449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9400">
                <a:latin typeface="Nunito"/>
                <a:ea typeface="Nunito"/>
                <a:cs typeface="Nunito"/>
                <a:sym typeface="Nunito"/>
              </a:rPr>
              <a:t>What comes to mind when you hear the word “grief”?</a:t>
            </a:r>
            <a:endParaRPr b="1" sz="9600">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1A4D0"/>
        </a:solidFill>
      </p:bgPr>
    </p:bg>
    <p:spTree>
      <p:nvGrpSpPr>
        <p:cNvPr id="141" name="Shape 141"/>
        <p:cNvGrpSpPr/>
        <p:nvPr/>
      </p:nvGrpSpPr>
      <p:grpSpPr>
        <a:xfrm>
          <a:off x="0" y="0"/>
          <a:ext cx="0" cy="0"/>
          <a:chOff x="0" y="0"/>
          <a:chExt cx="0" cy="0"/>
        </a:xfrm>
      </p:grpSpPr>
      <p:sp>
        <p:nvSpPr>
          <p:cNvPr id="142" name="Google Shape;142;p4"/>
          <p:cNvSpPr/>
          <p:nvPr/>
        </p:nvSpPr>
        <p:spPr>
          <a:xfrm>
            <a:off x="-2095805" y="6099859"/>
            <a:ext cx="6006169" cy="5973408"/>
          </a:xfrm>
          <a:custGeom>
            <a:rect b="b" l="l" r="r" t="t"/>
            <a:pathLst>
              <a:path extrusionOk="0" h="5973408" w="6006169">
                <a:moveTo>
                  <a:pt x="0" y="0"/>
                </a:moveTo>
                <a:lnTo>
                  <a:pt x="6006169" y="0"/>
                </a:lnTo>
                <a:lnTo>
                  <a:pt x="6006169" y="5973408"/>
                </a:lnTo>
                <a:lnTo>
                  <a:pt x="0" y="597340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4"/>
          <p:cNvSpPr/>
          <p:nvPr/>
        </p:nvSpPr>
        <p:spPr>
          <a:xfrm>
            <a:off x="13743547" y="-2320761"/>
            <a:ext cx="5239271" cy="5210693"/>
          </a:xfrm>
          <a:custGeom>
            <a:rect b="b" l="l" r="r" t="t"/>
            <a:pathLst>
              <a:path extrusionOk="0" h="5210693" w="5239271">
                <a:moveTo>
                  <a:pt x="0" y="0"/>
                </a:moveTo>
                <a:lnTo>
                  <a:pt x="5239270" y="0"/>
                </a:lnTo>
                <a:lnTo>
                  <a:pt x="5239270" y="5210693"/>
                </a:lnTo>
                <a:lnTo>
                  <a:pt x="0" y="521069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 name="Google Shape;144;p4"/>
          <p:cNvSpPr/>
          <p:nvPr/>
        </p:nvSpPr>
        <p:spPr>
          <a:xfrm>
            <a:off x="-1670816" y="6688070"/>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4"/>
          <p:cNvSpPr/>
          <p:nvPr/>
        </p:nvSpPr>
        <p:spPr>
          <a:xfrm>
            <a:off x="1597229" y="2509691"/>
            <a:ext cx="6300583" cy="6161526"/>
          </a:xfrm>
          <a:custGeom>
            <a:rect b="b" l="l" r="r" t="t"/>
            <a:pathLst>
              <a:path extrusionOk="0"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rotWithShape="1">
            <a:blip r:embed="rId5">
              <a:alphaModFix/>
            </a:blip>
            <a:stretch>
              <a:fillRect b="0" l="-23270" r="-2327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4"/>
          <p:cNvSpPr/>
          <p:nvPr/>
        </p:nvSpPr>
        <p:spPr>
          <a:xfrm>
            <a:off x="5226334" y="6688070"/>
            <a:ext cx="2947266" cy="2931190"/>
          </a:xfrm>
          <a:custGeom>
            <a:rect b="b" l="l" r="r" t="t"/>
            <a:pathLst>
              <a:path extrusionOk="0" h="2931190" w="2947266">
                <a:moveTo>
                  <a:pt x="0" y="0"/>
                </a:moveTo>
                <a:lnTo>
                  <a:pt x="2947265" y="0"/>
                </a:lnTo>
                <a:lnTo>
                  <a:pt x="2947265" y="2931189"/>
                </a:lnTo>
                <a:lnTo>
                  <a:pt x="0" y="2931189"/>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4"/>
          <p:cNvSpPr/>
          <p:nvPr/>
        </p:nvSpPr>
        <p:spPr>
          <a:xfrm rot="311787">
            <a:off x="6220536" y="233565"/>
            <a:ext cx="1757963" cy="1757963"/>
          </a:xfrm>
          <a:custGeom>
            <a:rect b="b" l="l" r="r" t="t"/>
            <a:pathLst>
              <a:path extrusionOk="0" h="1757963" w="1757963">
                <a:moveTo>
                  <a:pt x="0" y="0"/>
                </a:moveTo>
                <a:lnTo>
                  <a:pt x="1757963" y="0"/>
                </a:lnTo>
                <a:lnTo>
                  <a:pt x="1757963" y="1757963"/>
                </a:lnTo>
                <a:lnTo>
                  <a:pt x="0" y="1757963"/>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4"/>
          <p:cNvSpPr/>
          <p:nvPr/>
        </p:nvSpPr>
        <p:spPr>
          <a:xfrm rot="2800277">
            <a:off x="7544476" y="1604017"/>
            <a:ext cx="1247352" cy="1118081"/>
          </a:xfrm>
          <a:custGeom>
            <a:rect b="b" l="l" r="r" t="t"/>
            <a:pathLst>
              <a:path extrusionOk="0" h="1118081" w="1247352">
                <a:moveTo>
                  <a:pt x="0" y="0"/>
                </a:moveTo>
                <a:lnTo>
                  <a:pt x="1247352" y="0"/>
                </a:lnTo>
                <a:lnTo>
                  <a:pt x="1247352" y="1118080"/>
                </a:lnTo>
                <a:lnTo>
                  <a:pt x="0" y="1118080"/>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4"/>
          <p:cNvSpPr/>
          <p:nvPr/>
        </p:nvSpPr>
        <p:spPr>
          <a:xfrm>
            <a:off x="-3035885" y="-2438269"/>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 name="Google Shape;150;p4"/>
          <p:cNvSpPr/>
          <p:nvPr/>
        </p:nvSpPr>
        <p:spPr>
          <a:xfrm rot="9077232">
            <a:off x="14899968" y="6647262"/>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 name="Google Shape;151;p4"/>
          <p:cNvSpPr/>
          <p:nvPr/>
        </p:nvSpPr>
        <p:spPr>
          <a:xfrm rot="-740779">
            <a:off x="10834779" y="9275018"/>
            <a:ext cx="9952432" cy="807428"/>
          </a:xfrm>
          <a:custGeom>
            <a:rect b="b" l="l" r="r" t="t"/>
            <a:pathLst>
              <a:path extrusionOk="0" h="807428" w="9952432">
                <a:moveTo>
                  <a:pt x="0" y="0"/>
                </a:moveTo>
                <a:lnTo>
                  <a:pt x="9952432" y="0"/>
                </a:lnTo>
                <a:lnTo>
                  <a:pt x="9952432" y="807428"/>
                </a:lnTo>
                <a:lnTo>
                  <a:pt x="0" y="807428"/>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 name="Google Shape;152;p4"/>
          <p:cNvSpPr/>
          <p:nvPr/>
        </p:nvSpPr>
        <p:spPr>
          <a:xfrm>
            <a:off x="14715653" y="-1951743"/>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 name="Google Shape;153;p4"/>
          <p:cNvSpPr/>
          <p:nvPr/>
        </p:nvSpPr>
        <p:spPr>
          <a:xfrm>
            <a:off x="8173599" y="2710000"/>
            <a:ext cx="9424263" cy="5767530"/>
          </a:xfrm>
          <a:custGeom>
            <a:rect b="b" l="l" r="r" t="t"/>
            <a:pathLst>
              <a:path extrusionOk="0" h="5767530" w="9424263">
                <a:moveTo>
                  <a:pt x="0" y="0"/>
                </a:moveTo>
                <a:lnTo>
                  <a:pt x="9424263" y="0"/>
                </a:lnTo>
                <a:lnTo>
                  <a:pt x="9424263" y="5767530"/>
                </a:lnTo>
                <a:lnTo>
                  <a:pt x="0" y="5767530"/>
                </a:lnTo>
                <a:lnTo>
                  <a:pt x="0" y="0"/>
                </a:lnTo>
                <a:close/>
              </a:path>
            </a:pathLst>
          </a:cu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 name="Google Shape;154;p4"/>
          <p:cNvSpPr/>
          <p:nvPr/>
        </p:nvSpPr>
        <p:spPr>
          <a:xfrm>
            <a:off x="370331" y="422969"/>
            <a:ext cx="2476347" cy="1379154"/>
          </a:xfrm>
          <a:custGeom>
            <a:rect b="b" l="l" r="r" t="t"/>
            <a:pathLst>
              <a:path extrusionOk="0" h="1379154" w="2476347">
                <a:moveTo>
                  <a:pt x="0" y="0"/>
                </a:moveTo>
                <a:lnTo>
                  <a:pt x="2476347" y="0"/>
                </a:lnTo>
                <a:lnTo>
                  <a:pt x="2476347" y="1379154"/>
                </a:lnTo>
                <a:lnTo>
                  <a:pt x="0" y="1379154"/>
                </a:lnTo>
                <a:lnTo>
                  <a:pt x="0" y="0"/>
                </a:lnTo>
                <a:close/>
              </a:path>
            </a:pathLst>
          </a:cu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 name="Google Shape;155;p4"/>
          <p:cNvSpPr txBox="1"/>
          <p:nvPr/>
        </p:nvSpPr>
        <p:spPr>
          <a:xfrm>
            <a:off x="5226334" y="7476091"/>
            <a:ext cx="2947266" cy="1791493"/>
          </a:xfrm>
          <a:prstGeom prst="rect">
            <a:avLst/>
          </a:prstGeom>
          <a:noFill/>
          <a:ln>
            <a:noFill/>
          </a:ln>
        </p:spPr>
        <p:txBody>
          <a:bodyPr anchorCtr="0" anchor="t" bIns="0" lIns="0" spcFirstLastPara="1" rIns="0" wrap="square" tIns="0">
            <a:spAutoFit/>
          </a:bodyPr>
          <a:lstStyle/>
          <a:p>
            <a:pPr indent="0" lvl="0" marL="0" marR="0" rtl="0" algn="ctr">
              <a:lnSpc>
                <a:spcPct val="115006"/>
              </a:lnSpc>
              <a:spcBef>
                <a:spcPts val="0"/>
              </a:spcBef>
              <a:spcAft>
                <a:spcPts val="0"/>
              </a:spcAft>
              <a:buNone/>
            </a:pPr>
            <a:r>
              <a:rPr b="1" lang="en-US" sz="6124">
                <a:solidFill>
                  <a:srgbClr val="0160A5"/>
                </a:solidFill>
                <a:latin typeface="Nunito"/>
                <a:ea typeface="Nunito"/>
                <a:cs typeface="Nunito"/>
                <a:sym typeface="Nunito"/>
              </a:rPr>
              <a:t>Grief is...</a:t>
            </a:r>
            <a:endParaRPr/>
          </a:p>
        </p:txBody>
      </p:sp>
      <p:sp>
        <p:nvSpPr>
          <p:cNvPr id="156" name="Google Shape;156;p4"/>
          <p:cNvSpPr txBox="1"/>
          <p:nvPr/>
        </p:nvSpPr>
        <p:spPr>
          <a:xfrm>
            <a:off x="8337210" y="3118218"/>
            <a:ext cx="9097041" cy="497967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5700">
                <a:solidFill>
                  <a:srgbClr val="0160A5"/>
                </a:solidFill>
                <a:latin typeface="Nunito"/>
                <a:ea typeface="Nunito"/>
                <a:cs typeface="Nunito"/>
                <a:sym typeface="Nunito"/>
              </a:rPr>
              <a:t>Grief is a mix of feelings and experiences we have after someone or something close to us dies.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EBC"/>
        </a:solidFill>
      </p:bgPr>
    </p:bg>
    <p:spTree>
      <p:nvGrpSpPr>
        <p:cNvPr id="160" name="Shape 160"/>
        <p:cNvGrpSpPr/>
        <p:nvPr/>
      </p:nvGrpSpPr>
      <p:grpSpPr>
        <a:xfrm>
          <a:off x="0" y="0"/>
          <a:ext cx="0" cy="0"/>
          <a:chOff x="0" y="0"/>
          <a:chExt cx="0" cy="0"/>
        </a:xfrm>
      </p:grpSpPr>
      <p:sp>
        <p:nvSpPr>
          <p:cNvPr id="161" name="Google Shape;161;p5"/>
          <p:cNvSpPr/>
          <p:nvPr/>
        </p:nvSpPr>
        <p:spPr>
          <a:xfrm>
            <a:off x="11373426" y="2077690"/>
            <a:ext cx="6803953" cy="6766841"/>
          </a:xfrm>
          <a:custGeom>
            <a:rect b="b" l="l" r="r" t="t"/>
            <a:pathLst>
              <a:path extrusionOk="0" h="6766841" w="6803953">
                <a:moveTo>
                  <a:pt x="0" y="0"/>
                </a:moveTo>
                <a:lnTo>
                  <a:pt x="6803954" y="0"/>
                </a:lnTo>
                <a:lnTo>
                  <a:pt x="6803954" y="6766841"/>
                </a:lnTo>
                <a:lnTo>
                  <a:pt x="0" y="676684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 name="Google Shape;162;p5"/>
          <p:cNvSpPr/>
          <p:nvPr/>
        </p:nvSpPr>
        <p:spPr>
          <a:xfrm>
            <a:off x="-3035885" y="-2438269"/>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 name="Google Shape;163;p5"/>
          <p:cNvSpPr/>
          <p:nvPr/>
        </p:nvSpPr>
        <p:spPr>
          <a:xfrm rot="3827142">
            <a:off x="-3623816" y="6945618"/>
            <a:ext cx="7247632" cy="6328807"/>
          </a:xfrm>
          <a:custGeom>
            <a:rect b="b" l="l" r="r" t="t"/>
            <a:pathLst>
              <a:path extrusionOk="0" h="6328807" w="7247632">
                <a:moveTo>
                  <a:pt x="0" y="0"/>
                </a:moveTo>
                <a:lnTo>
                  <a:pt x="7247632" y="0"/>
                </a:lnTo>
                <a:lnTo>
                  <a:pt x="7247632" y="6328807"/>
                </a:lnTo>
                <a:lnTo>
                  <a:pt x="0" y="632880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Google Shape;164;p5"/>
          <p:cNvSpPr/>
          <p:nvPr/>
        </p:nvSpPr>
        <p:spPr>
          <a:xfrm>
            <a:off x="14200453" y="-1781407"/>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 name="Google Shape;165;p5"/>
          <p:cNvSpPr/>
          <p:nvPr/>
        </p:nvSpPr>
        <p:spPr>
          <a:xfrm rot="-446826">
            <a:off x="12386204" y="9073269"/>
            <a:ext cx="8145991" cy="3365424"/>
          </a:xfrm>
          <a:custGeom>
            <a:rect b="b" l="l" r="r" t="t"/>
            <a:pathLst>
              <a:path extrusionOk="0" h="3365424" w="8145991">
                <a:moveTo>
                  <a:pt x="0" y="0"/>
                </a:moveTo>
                <a:lnTo>
                  <a:pt x="8145992" y="0"/>
                </a:lnTo>
                <a:lnTo>
                  <a:pt x="8145992" y="3365424"/>
                </a:lnTo>
                <a:lnTo>
                  <a:pt x="0" y="336542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p5"/>
          <p:cNvSpPr/>
          <p:nvPr/>
        </p:nvSpPr>
        <p:spPr>
          <a:xfrm>
            <a:off x="830330" y="1712232"/>
            <a:ext cx="8483425" cy="1516590"/>
          </a:xfrm>
          <a:custGeom>
            <a:rect b="b" l="l" r="r" t="t"/>
            <a:pathLst>
              <a:path extrusionOk="0" h="1516590" w="8483425">
                <a:moveTo>
                  <a:pt x="0" y="0"/>
                </a:moveTo>
                <a:lnTo>
                  <a:pt x="8483425" y="0"/>
                </a:lnTo>
                <a:lnTo>
                  <a:pt x="8483425" y="1516590"/>
                </a:lnTo>
                <a:lnTo>
                  <a:pt x="0" y="1516590"/>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 name="Google Shape;167;p5"/>
          <p:cNvSpPr/>
          <p:nvPr/>
        </p:nvSpPr>
        <p:spPr>
          <a:xfrm>
            <a:off x="-1670816" y="7682694"/>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5"/>
          <p:cNvSpPr/>
          <p:nvPr/>
        </p:nvSpPr>
        <p:spPr>
          <a:xfrm>
            <a:off x="2937604" y="6611705"/>
            <a:ext cx="2203794" cy="2203794"/>
          </a:xfrm>
          <a:custGeom>
            <a:rect b="b" l="l" r="r" t="t"/>
            <a:pathLst>
              <a:path extrusionOk="0" h="2203794" w="2203794">
                <a:moveTo>
                  <a:pt x="0" y="0"/>
                </a:moveTo>
                <a:lnTo>
                  <a:pt x="2203793" y="0"/>
                </a:lnTo>
                <a:lnTo>
                  <a:pt x="2203793" y="2203794"/>
                </a:lnTo>
                <a:lnTo>
                  <a:pt x="0" y="2203794"/>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5"/>
          <p:cNvSpPr/>
          <p:nvPr/>
        </p:nvSpPr>
        <p:spPr>
          <a:xfrm>
            <a:off x="9313755" y="5202841"/>
            <a:ext cx="2340830" cy="2340830"/>
          </a:xfrm>
          <a:custGeom>
            <a:rect b="b" l="l" r="r" t="t"/>
            <a:pathLst>
              <a:path extrusionOk="0" h="2340830" w="2340830">
                <a:moveTo>
                  <a:pt x="0" y="0"/>
                </a:moveTo>
                <a:lnTo>
                  <a:pt x="2340830" y="0"/>
                </a:lnTo>
                <a:lnTo>
                  <a:pt x="2340830" y="2340830"/>
                </a:lnTo>
                <a:lnTo>
                  <a:pt x="0" y="2340830"/>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5"/>
          <p:cNvSpPr/>
          <p:nvPr/>
        </p:nvSpPr>
        <p:spPr>
          <a:xfrm>
            <a:off x="455621" y="4449573"/>
            <a:ext cx="2555981" cy="2674087"/>
          </a:xfrm>
          <a:custGeom>
            <a:rect b="b" l="l" r="r" t="t"/>
            <a:pathLst>
              <a:path extrusionOk="0" h="2674087" w="2555981">
                <a:moveTo>
                  <a:pt x="0" y="0"/>
                </a:moveTo>
                <a:lnTo>
                  <a:pt x="2555981" y="0"/>
                </a:lnTo>
                <a:lnTo>
                  <a:pt x="2555981" y="2674086"/>
                </a:lnTo>
                <a:lnTo>
                  <a:pt x="0" y="2674086"/>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 name="Google Shape;171;p5"/>
          <p:cNvSpPr/>
          <p:nvPr/>
        </p:nvSpPr>
        <p:spPr>
          <a:xfrm>
            <a:off x="3066540" y="3539909"/>
            <a:ext cx="2074857" cy="2072263"/>
          </a:xfrm>
          <a:custGeom>
            <a:rect b="b" l="l" r="r" t="t"/>
            <a:pathLst>
              <a:path extrusionOk="0" h="2072263" w="2074857">
                <a:moveTo>
                  <a:pt x="0" y="0"/>
                </a:moveTo>
                <a:lnTo>
                  <a:pt x="2074857" y="0"/>
                </a:lnTo>
                <a:lnTo>
                  <a:pt x="2074857" y="2072263"/>
                </a:lnTo>
                <a:lnTo>
                  <a:pt x="0" y="2072263"/>
                </a:lnTo>
                <a:lnTo>
                  <a:pt x="0" y="0"/>
                </a:lnTo>
                <a:close/>
              </a:path>
            </a:pathLst>
          </a:cu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 name="Google Shape;172;p5"/>
          <p:cNvSpPr/>
          <p:nvPr/>
        </p:nvSpPr>
        <p:spPr>
          <a:xfrm>
            <a:off x="5141397" y="4510570"/>
            <a:ext cx="2269177" cy="2272017"/>
          </a:xfrm>
          <a:custGeom>
            <a:rect b="b" l="l" r="r" t="t"/>
            <a:pathLst>
              <a:path extrusionOk="0" h="2272017" w="2269177">
                <a:moveTo>
                  <a:pt x="0" y="0"/>
                </a:moveTo>
                <a:lnTo>
                  <a:pt x="2269177" y="0"/>
                </a:lnTo>
                <a:lnTo>
                  <a:pt x="2269177" y="2272017"/>
                </a:lnTo>
                <a:lnTo>
                  <a:pt x="0" y="2272017"/>
                </a:lnTo>
                <a:lnTo>
                  <a:pt x="0" y="0"/>
                </a:lnTo>
                <a:close/>
              </a:path>
            </a:pathLst>
          </a:cu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5"/>
          <p:cNvSpPr/>
          <p:nvPr/>
        </p:nvSpPr>
        <p:spPr>
          <a:xfrm>
            <a:off x="7683583" y="7222432"/>
            <a:ext cx="2544308" cy="2674252"/>
          </a:xfrm>
          <a:custGeom>
            <a:rect b="b" l="l" r="r" t="t"/>
            <a:pathLst>
              <a:path extrusionOk="0" h="2674252" w="2544308">
                <a:moveTo>
                  <a:pt x="0" y="0"/>
                </a:moveTo>
                <a:lnTo>
                  <a:pt x="2544308" y="0"/>
                </a:lnTo>
                <a:lnTo>
                  <a:pt x="2544308" y="2674252"/>
                </a:lnTo>
                <a:lnTo>
                  <a:pt x="0" y="2674252"/>
                </a:lnTo>
                <a:lnTo>
                  <a:pt x="0" y="0"/>
                </a:lnTo>
                <a:close/>
              </a:path>
            </a:pathLst>
          </a:custGeom>
          <a:blipFill rotWithShape="1">
            <a:blip r:embed="rId14">
              <a:alphaModFix/>
            </a:blip>
            <a:stretch>
              <a:fillRect b="0" l="-2486" r="-2485"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5"/>
          <p:cNvSpPr/>
          <p:nvPr/>
        </p:nvSpPr>
        <p:spPr>
          <a:xfrm>
            <a:off x="9946732" y="2673204"/>
            <a:ext cx="2272428" cy="2333687"/>
          </a:xfrm>
          <a:custGeom>
            <a:rect b="b" l="l" r="r" t="t"/>
            <a:pathLst>
              <a:path extrusionOk="0" h="2333687" w="2272428">
                <a:moveTo>
                  <a:pt x="0" y="0"/>
                </a:moveTo>
                <a:lnTo>
                  <a:pt x="2272429" y="0"/>
                </a:lnTo>
                <a:lnTo>
                  <a:pt x="2272429" y="2333687"/>
                </a:lnTo>
                <a:lnTo>
                  <a:pt x="0" y="2333687"/>
                </a:lnTo>
                <a:lnTo>
                  <a:pt x="0" y="0"/>
                </a:lnTo>
                <a:close/>
              </a:path>
            </a:pathLst>
          </a:cu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5"/>
          <p:cNvSpPr/>
          <p:nvPr/>
        </p:nvSpPr>
        <p:spPr>
          <a:xfrm>
            <a:off x="7410574" y="3396499"/>
            <a:ext cx="2359083" cy="2359083"/>
          </a:xfrm>
          <a:custGeom>
            <a:rect b="b" l="l" r="r" t="t"/>
            <a:pathLst>
              <a:path extrusionOk="0" h="2359083" w="2359083">
                <a:moveTo>
                  <a:pt x="0" y="0"/>
                </a:moveTo>
                <a:lnTo>
                  <a:pt x="2359083" y="0"/>
                </a:lnTo>
                <a:lnTo>
                  <a:pt x="2359083" y="2359083"/>
                </a:lnTo>
                <a:lnTo>
                  <a:pt x="0" y="2359083"/>
                </a:lnTo>
                <a:lnTo>
                  <a:pt x="0" y="0"/>
                </a:lnTo>
                <a:close/>
              </a:path>
            </a:pathLst>
          </a:cu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Google Shape;176;p5"/>
          <p:cNvSpPr/>
          <p:nvPr/>
        </p:nvSpPr>
        <p:spPr>
          <a:xfrm>
            <a:off x="5236647" y="7058812"/>
            <a:ext cx="2351686" cy="2354629"/>
          </a:xfrm>
          <a:custGeom>
            <a:rect b="b" l="l" r="r" t="t"/>
            <a:pathLst>
              <a:path extrusionOk="0" h="2354629" w="2351686">
                <a:moveTo>
                  <a:pt x="0" y="0"/>
                </a:moveTo>
                <a:lnTo>
                  <a:pt x="2351686" y="0"/>
                </a:lnTo>
                <a:lnTo>
                  <a:pt x="2351686" y="2354629"/>
                </a:lnTo>
                <a:lnTo>
                  <a:pt x="0" y="2354629"/>
                </a:lnTo>
                <a:lnTo>
                  <a:pt x="0" y="0"/>
                </a:lnTo>
                <a:close/>
              </a:path>
            </a:pathLst>
          </a:custGeom>
          <a:blipFill rotWithShape="1">
            <a:blip r:embed="rId1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5"/>
          <p:cNvSpPr/>
          <p:nvPr/>
        </p:nvSpPr>
        <p:spPr>
          <a:xfrm>
            <a:off x="370331" y="275993"/>
            <a:ext cx="2476347" cy="1379154"/>
          </a:xfrm>
          <a:custGeom>
            <a:rect b="b" l="l" r="r" t="t"/>
            <a:pathLst>
              <a:path extrusionOk="0" h="1379154" w="2476347">
                <a:moveTo>
                  <a:pt x="0" y="0"/>
                </a:moveTo>
                <a:lnTo>
                  <a:pt x="2476347" y="0"/>
                </a:lnTo>
                <a:lnTo>
                  <a:pt x="2476347" y="1379154"/>
                </a:lnTo>
                <a:lnTo>
                  <a:pt x="0" y="1379154"/>
                </a:lnTo>
                <a:lnTo>
                  <a:pt x="0" y="0"/>
                </a:lnTo>
                <a:close/>
              </a:path>
            </a:pathLst>
          </a:custGeom>
          <a:blipFill rotWithShape="1">
            <a:blip r:embed="rId1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5"/>
          <p:cNvSpPr txBox="1"/>
          <p:nvPr/>
        </p:nvSpPr>
        <p:spPr>
          <a:xfrm>
            <a:off x="830330" y="2172133"/>
            <a:ext cx="8115300" cy="956372"/>
          </a:xfrm>
          <a:prstGeom prst="rect">
            <a:avLst/>
          </a:prstGeom>
          <a:noFill/>
          <a:ln>
            <a:noFill/>
          </a:ln>
        </p:spPr>
        <p:txBody>
          <a:bodyPr anchorCtr="0" anchor="t" bIns="0" lIns="0" spcFirstLastPara="1" rIns="0" wrap="square" tIns="0">
            <a:spAutoFit/>
          </a:bodyPr>
          <a:lstStyle/>
          <a:p>
            <a:pPr indent="0" lvl="0" marL="0" marR="0" rtl="0" algn="ctr">
              <a:lnSpc>
                <a:spcPct val="88992"/>
              </a:lnSpc>
              <a:spcBef>
                <a:spcPts val="0"/>
              </a:spcBef>
              <a:spcAft>
                <a:spcPts val="0"/>
              </a:spcAft>
              <a:buNone/>
            </a:pPr>
            <a:r>
              <a:rPr b="1" lang="en-US" sz="7840">
                <a:solidFill>
                  <a:srgbClr val="0160A5"/>
                </a:solidFill>
                <a:latin typeface="Nunito"/>
                <a:ea typeface="Nunito"/>
                <a:cs typeface="Nunito"/>
                <a:sym typeface="Nunito"/>
              </a:rPr>
              <a:t>Grief looks like...</a:t>
            </a:r>
            <a:endParaRPr/>
          </a:p>
        </p:txBody>
      </p:sp>
      <p:sp>
        <p:nvSpPr>
          <p:cNvPr id="179" name="Google Shape;179;p5"/>
          <p:cNvSpPr txBox="1"/>
          <p:nvPr/>
        </p:nvSpPr>
        <p:spPr>
          <a:xfrm>
            <a:off x="12642249" y="3539900"/>
            <a:ext cx="4517400" cy="40629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lang="en-US" sz="3999">
                <a:solidFill>
                  <a:srgbClr val="0160A5"/>
                </a:solidFill>
                <a:latin typeface="Nunito Light"/>
                <a:ea typeface="Nunito Light"/>
                <a:cs typeface="Nunito Light"/>
                <a:sym typeface="Nunito Light"/>
              </a:rPr>
              <a:t>Grief can look and feel many different ways. Grief doesn’t go away. It just changes over time.</a:t>
            </a:r>
            <a:endParaRPr sz="800">
              <a:latin typeface="Nunito Light"/>
              <a:ea typeface="Nunito Light"/>
              <a:cs typeface="Nunito Light"/>
              <a:sym typeface="Nuni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EBC"/>
        </a:solidFill>
      </p:bgPr>
    </p:bg>
    <p:spTree>
      <p:nvGrpSpPr>
        <p:cNvPr id="183" name="Shape 183"/>
        <p:cNvGrpSpPr/>
        <p:nvPr/>
      </p:nvGrpSpPr>
      <p:grpSpPr>
        <a:xfrm>
          <a:off x="0" y="0"/>
          <a:ext cx="0" cy="0"/>
          <a:chOff x="0" y="0"/>
          <a:chExt cx="0" cy="0"/>
        </a:xfrm>
      </p:grpSpPr>
      <p:sp>
        <p:nvSpPr>
          <p:cNvPr id="184" name="Google Shape;184;p6"/>
          <p:cNvSpPr/>
          <p:nvPr/>
        </p:nvSpPr>
        <p:spPr>
          <a:xfrm>
            <a:off x="-3035885" y="-2438269"/>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6"/>
          <p:cNvSpPr/>
          <p:nvPr/>
        </p:nvSpPr>
        <p:spPr>
          <a:xfrm rot="3827142">
            <a:off x="-3623816" y="6945618"/>
            <a:ext cx="7247632" cy="6328807"/>
          </a:xfrm>
          <a:custGeom>
            <a:rect b="b" l="l" r="r" t="t"/>
            <a:pathLst>
              <a:path extrusionOk="0" h="6328807" w="7247632">
                <a:moveTo>
                  <a:pt x="0" y="0"/>
                </a:moveTo>
                <a:lnTo>
                  <a:pt x="7247632" y="0"/>
                </a:lnTo>
                <a:lnTo>
                  <a:pt x="7247632" y="6328807"/>
                </a:lnTo>
                <a:lnTo>
                  <a:pt x="0" y="632880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 name="Google Shape;186;p6"/>
          <p:cNvSpPr/>
          <p:nvPr/>
        </p:nvSpPr>
        <p:spPr>
          <a:xfrm>
            <a:off x="14200453" y="-1781407"/>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 name="Google Shape;187;p6"/>
          <p:cNvSpPr/>
          <p:nvPr/>
        </p:nvSpPr>
        <p:spPr>
          <a:xfrm rot="-446826">
            <a:off x="12386204" y="9073269"/>
            <a:ext cx="8145991" cy="3365424"/>
          </a:xfrm>
          <a:custGeom>
            <a:rect b="b" l="l" r="r" t="t"/>
            <a:pathLst>
              <a:path extrusionOk="0" h="3365424" w="8145991">
                <a:moveTo>
                  <a:pt x="0" y="0"/>
                </a:moveTo>
                <a:lnTo>
                  <a:pt x="8145992" y="0"/>
                </a:lnTo>
                <a:lnTo>
                  <a:pt x="8145992" y="3365424"/>
                </a:lnTo>
                <a:lnTo>
                  <a:pt x="0" y="336542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6"/>
          <p:cNvSpPr/>
          <p:nvPr/>
        </p:nvSpPr>
        <p:spPr>
          <a:xfrm>
            <a:off x="4902288" y="855386"/>
            <a:ext cx="8483425" cy="1516590"/>
          </a:xfrm>
          <a:custGeom>
            <a:rect b="b" l="l" r="r" t="t"/>
            <a:pathLst>
              <a:path extrusionOk="0" h="1516590" w="8483425">
                <a:moveTo>
                  <a:pt x="0" y="0"/>
                </a:moveTo>
                <a:lnTo>
                  <a:pt x="8483424" y="0"/>
                </a:lnTo>
                <a:lnTo>
                  <a:pt x="8483424" y="1516590"/>
                </a:lnTo>
                <a:lnTo>
                  <a:pt x="0" y="151659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 name="Google Shape;189;p6"/>
          <p:cNvSpPr/>
          <p:nvPr/>
        </p:nvSpPr>
        <p:spPr>
          <a:xfrm>
            <a:off x="-1670816" y="7682694"/>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6"/>
          <p:cNvSpPr/>
          <p:nvPr/>
        </p:nvSpPr>
        <p:spPr>
          <a:xfrm>
            <a:off x="370331" y="275993"/>
            <a:ext cx="2476347" cy="1379154"/>
          </a:xfrm>
          <a:custGeom>
            <a:rect b="b" l="l" r="r" t="t"/>
            <a:pathLst>
              <a:path extrusionOk="0" h="1379154" w="2476347">
                <a:moveTo>
                  <a:pt x="0" y="0"/>
                </a:moveTo>
                <a:lnTo>
                  <a:pt x="2476347" y="0"/>
                </a:lnTo>
                <a:lnTo>
                  <a:pt x="2476347" y="1379154"/>
                </a:lnTo>
                <a:lnTo>
                  <a:pt x="0" y="1379154"/>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6"/>
          <p:cNvSpPr/>
          <p:nvPr/>
        </p:nvSpPr>
        <p:spPr>
          <a:xfrm>
            <a:off x="7755059" y="3916153"/>
            <a:ext cx="2671074" cy="5342147"/>
          </a:xfrm>
          <a:custGeom>
            <a:rect b="b" l="l" r="r" t="t"/>
            <a:pathLst>
              <a:path extrusionOk="0" h="5342147" w="2671074">
                <a:moveTo>
                  <a:pt x="0" y="0"/>
                </a:moveTo>
                <a:lnTo>
                  <a:pt x="2671074" y="0"/>
                </a:lnTo>
                <a:lnTo>
                  <a:pt x="2671074" y="5342147"/>
                </a:lnTo>
                <a:lnTo>
                  <a:pt x="0" y="5342147"/>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6"/>
          <p:cNvSpPr/>
          <p:nvPr/>
        </p:nvSpPr>
        <p:spPr>
          <a:xfrm>
            <a:off x="4079051" y="2810126"/>
            <a:ext cx="4075877" cy="1263522"/>
          </a:xfrm>
          <a:custGeom>
            <a:rect b="b" l="l" r="r" t="t"/>
            <a:pathLst>
              <a:path extrusionOk="0" h="1263522" w="4075877">
                <a:moveTo>
                  <a:pt x="0" y="0"/>
                </a:moveTo>
                <a:lnTo>
                  <a:pt x="4075877" y="0"/>
                </a:lnTo>
                <a:lnTo>
                  <a:pt x="4075877" y="1263522"/>
                </a:lnTo>
                <a:lnTo>
                  <a:pt x="0" y="1263522"/>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6"/>
          <p:cNvSpPr txBox="1"/>
          <p:nvPr/>
        </p:nvSpPr>
        <p:spPr>
          <a:xfrm>
            <a:off x="4902288" y="1315287"/>
            <a:ext cx="8115300" cy="956372"/>
          </a:xfrm>
          <a:prstGeom prst="rect">
            <a:avLst/>
          </a:prstGeom>
          <a:noFill/>
          <a:ln>
            <a:noFill/>
          </a:ln>
        </p:spPr>
        <p:txBody>
          <a:bodyPr anchorCtr="0" anchor="t" bIns="0" lIns="0" spcFirstLastPara="1" rIns="0" wrap="square" tIns="0">
            <a:spAutoFit/>
          </a:bodyPr>
          <a:lstStyle/>
          <a:p>
            <a:pPr indent="0" lvl="0" marL="0" marR="0" rtl="0" algn="ctr">
              <a:lnSpc>
                <a:spcPct val="88992"/>
              </a:lnSpc>
              <a:spcBef>
                <a:spcPts val="0"/>
              </a:spcBef>
              <a:spcAft>
                <a:spcPts val="0"/>
              </a:spcAft>
              <a:buNone/>
            </a:pPr>
            <a:r>
              <a:rPr b="1" lang="en-US" sz="7840">
                <a:solidFill>
                  <a:srgbClr val="0160A5"/>
                </a:solidFill>
                <a:latin typeface="Nunito"/>
                <a:ea typeface="Nunito"/>
                <a:cs typeface="Nunito"/>
                <a:sym typeface="Nunito"/>
              </a:rPr>
              <a:t>Grief feels like...</a:t>
            </a:r>
            <a:endParaRPr/>
          </a:p>
        </p:txBody>
      </p:sp>
      <p:sp>
        <p:nvSpPr>
          <p:cNvPr id="194" name="Google Shape;194;p6"/>
          <p:cNvSpPr/>
          <p:nvPr/>
        </p:nvSpPr>
        <p:spPr>
          <a:xfrm>
            <a:off x="4079051" y="4382796"/>
            <a:ext cx="4075877" cy="1263522"/>
          </a:xfrm>
          <a:custGeom>
            <a:rect b="b" l="l" r="r" t="t"/>
            <a:pathLst>
              <a:path extrusionOk="0" h="1263522" w="4075877">
                <a:moveTo>
                  <a:pt x="0" y="0"/>
                </a:moveTo>
                <a:lnTo>
                  <a:pt x="4075877" y="0"/>
                </a:lnTo>
                <a:lnTo>
                  <a:pt x="4075877" y="1263522"/>
                </a:lnTo>
                <a:lnTo>
                  <a:pt x="0" y="1263522"/>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p6"/>
          <p:cNvSpPr/>
          <p:nvPr/>
        </p:nvSpPr>
        <p:spPr>
          <a:xfrm>
            <a:off x="3583681" y="5955465"/>
            <a:ext cx="4075877" cy="1263522"/>
          </a:xfrm>
          <a:custGeom>
            <a:rect b="b" l="l" r="r" t="t"/>
            <a:pathLst>
              <a:path extrusionOk="0" h="1263522" w="4075877">
                <a:moveTo>
                  <a:pt x="0" y="0"/>
                </a:moveTo>
                <a:lnTo>
                  <a:pt x="4075877" y="0"/>
                </a:lnTo>
                <a:lnTo>
                  <a:pt x="4075877" y="1263522"/>
                </a:lnTo>
                <a:lnTo>
                  <a:pt x="0" y="1263522"/>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p6"/>
          <p:cNvSpPr/>
          <p:nvPr/>
        </p:nvSpPr>
        <p:spPr>
          <a:xfrm>
            <a:off x="3879609" y="7575898"/>
            <a:ext cx="4075877" cy="1263522"/>
          </a:xfrm>
          <a:custGeom>
            <a:rect b="b" l="l" r="r" t="t"/>
            <a:pathLst>
              <a:path extrusionOk="0" h="1263522" w="4075877">
                <a:moveTo>
                  <a:pt x="0" y="0"/>
                </a:moveTo>
                <a:lnTo>
                  <a:pt x="4075877" y="0"/>
                </a:lnTo>
                <a:lnTo>
                  <a:pt x="4075877" y="1263522"/>
                </a:lnTo>
                <a:lnTo>
                  <a:pt x="0" y="1263522"/>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6"/>
          <p:cNvSpPr/>
          <p:nvPr/>
        </p:nvSpPr>
        <p:spPr>
          <a:xfrm flipH="1">
            <a:off x="10043706" y="2810126"/>
            <a:ext cx="4075877" cy="1263522"/>
          </a:xfrm>
          <a:custGeom>
            <a:rect b="b" l="l" r="r" t="t"/>
            <a:pathLst>
              <a:path extrusionOk="0" h="1263522" w="4075877">
                <a:moveTo>
                  <a:pt x="4075877" y="0"/>
                </a:moveTo>
                <a:lnTo>
                  <a:pt x="0" y="0"/>
                </a:lnTo>
                <a:lnTo>
                  <a:pt x="0" y="1263522"/>
                </a:lnTo>
                <a:lnTo>
                  <a:pt x="4075877" y="1263522"/>
                </a:lnTo>
                <a:lnTo>
                  <a:pt x="4075877"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 name="Google Shape;198;p6"/>
          <p:cNvSpPr/>
          <p:nvPr/>
        </p:nvSpPr>
        <p:spPr>
          <a:xfrm flipH="1">
            <a:off x="10238618" y="4382658"/>
            <a:ext cx="4075877" cy="1263522"/>
          </a:xfrm>
          <a:custGeom>
            <a:rect b="b" l="l" r="r" t="t"/>
            <a:pathLst>
              <a:path extrusionOk="0" h="1263522" w="4075877">
                <a:moveTo>
                  <a:pt x="4075877" y="0"/>
                </a:moveTo>
                <a:lnTo>
                  <a:pt x="0" y="0"/>
                </a:lnTo>
                <a:lnTo>
                  <a:pt x="0" y="1263522"/>
                </a:lnTo>
                <a:lnTo>
                  <a:pt x="4075877" y="1263522"/>
                </a:lnTo>
                <a:lnTo>
                  <a:pt x="4075877"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6"/>
          <p:cNvSpPr/>
          <p:nvPr/>
        </p:nvSpPr>
        <p:spPr>
          <a:xfrm flipH="1">
            <a:off x="10433530" y="5955190"/>
            <a:ext cx="4075877" cy="1263522"/>
          </a:xfrm>
          <a:custGeom>
            <a:rect b="b" l="l" r="r" t="t"/>
            <a:pathLst>
              <a:path extrusionOk="0" h="1263522" w="4075877">
                <a:moveTo>
                  <a:pt x="4075877" y="0"/>
                </a:moveTo>
                <a:lnTo>
                  <a:pt x="0" y="0"/>
                </a:lnTo>
                <a:lnTo>
                  <a:pt x="0" y="1263522"/>
                </a:lnTo>
                <a:lnTo>
                  <a:pt x="4075877" y="1263522"/>
                </a:lnTo>
                <a:lnTo>
                  <a:pt x="4075877"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 name="Google Shape;200;p6"/>
          <p:cNvSpPr/>
          <p:nvPr/>
        </p:nvSpPr>
        <p:spPr>
          <a:xfrm flipH="1">
            <a:off x="10628442" y="7527723"/>
            <a:ext cx="4075877" cy="1263522"/>
          </a:xfrm>
          <a:custGeom>
            <a:rect b="b" l="l" r="r" t="t"/>
            <a:pathLst>
              <a:path extrusionOk="0" h="1263522" w="4075877">
                <a:moveTo>
                  <a:pt x="4075877" y="0"/>
                </a:moveTo>
                <a:lnTo>
                  <a:pt x="0" y="0"/>
                </a:lnTo>
                <a:lnTo>
                  <a:pt x="0" y="1263522"/>
                </a:lnTo>
                <a:lnTo>
                  <a:pt x="4075877" y="1263522"/>
                </a:lnTo>
                <a:lnTo>
                  <a:pt x="4075877"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 name="Google Shape;201;p6"/>
          <p:cNvSpPr txBox="1"/>
          <p:nvPr/>
        </p:nvSpPr>
        <p:spPr>
          <a:xfrm>
            <a:off x="4332037" y="2874709"/>
            <a:ext cx="3171000" cy="1103100"/>
          </a:xfrm>
          <a:prstGeom prst="rect">
            <a:avLst/>
          </a:prstGeom>
          <a:noFill/>
          <a:ln>
            <a:noFill/>
          </a:ln>
        </p:spPr>
        <p:txBody>
          <a:bodyPr anchorCtr="0" anchor="t" bIns="0" lIns="0" spcFirstLastPara="1" rIns="0" wrap="square" tIns="0">
            <a:spAutoFit/>
          </a:bodyPr>
          <a:lstStyle/>
          <a:p>
            <a:pPr indent="0" lvl="0" marL="0" marR="0" rtl="0" algn="ctr">
              <a:lnSpc>
                <a:spcPct val="139986"/>
              </a:lnSpc>
              <a:spcBef>
                <a:spcPts val="0"/>
              </a:spcBef>
              <a:spcAft>
                <a:spcPts val="0"/>
              </a:spcAft>
              <a:buNone/>
            </a:pPr>
            <a:r>
              <a:rPr lang="en-US" sz="2986">
                <a:solidFill>
                  <a:srgbClr val="0160A5"/>
                </a:solidFill>
                <a:latin typeface="Nunito"/>
                <a:ea typeface="Nunito"/>
                <a:cs typeface="Nunito"/>
                <a:sym typeface="Nunito"/>
              </a:rPr>
              <a:t>Hard to concentrate</a:t>
            </a:r>
            <a:endParaRPr>
              <a:latin typeface="Nunito"/>
              <a:ea typeface="Nunito"/>
              <a:cs typeface="Nunito"/>
              <a:sym typeface="Nunito"/>
            </a:endParaRPr>
          </a:p>
        </p:txBody>
      </p:sp>
      <p:sp>
        <p:nvSpPr>
          <p:cNvPr id="202" name="Google Shape;202;p6"/>
          <p:cNvSpPr txBox="1"/>
          <p:nvPr/>
        </p:nvSpPr>
        <p:spPr>
          <a:xfrm>
            <a:off x="10786817" y="3134397"/>
            <a:ext cx="3171000" cy="459600"/>
          </a:xfrm>
          <a:prstGeom prst="rect">
            <a:avLst/>
          </a:prstGeom>
          <a:noFill/>
          <a:ln>
            <a:noFill/>
          </a:ln>
        </p:spPr>
        <p:txBody>
          <a:bodyPr anchorCtr="0" anchor="t" bIns="0" lIns="0" spcFirstLastPara="1" rIns="0" wrap="square" tIns="0">
            <a:spAutoFit/>
          </a:bodyPr>
          <a:lstStyle/>
          <a:p>
            <a:pPr indent="0" lvl="0" marL="0" marR="0" rtl="0" algn="ctr">
              <a:lnSpc>
                <a:spcPct val="139986"/>
              </a:lnSpc>
              <a:spcBef>
                <a:spcPts val="0"/>
              </a:spcBef>
              <a:spcAft>
                <a:spcPts val="0"/>
              </a:spcAft>
              <a:buNone/>
            </a:pPr>
            <a:r>
              <a:rPr lang="en-US" sz="2986">
                <a:solidFill>
                  <a:srgbClr val="0160A5"/>
                </a:solidFill>
                <a:latin typeface="Nunito"/>
                <a:ea typeface="Nunito"/>
                <a:cs typeface="Nunito"/>
                <a:sym typeface="Nunito"/>
              </a:rPr>
              <a:t>Headaches</a:t>
            </a:r>
            <a:endParaRPr>
              <a:latin typeface="Nunito"/>
              <a:ea typeface="Nunito"/>
              <a:cs typeface="Nunito"/>
              <a:sym typeface="Nunito"/>
            </a:endParaRPr>
          </a:p>
        </p:txBody>
      </p:sp>
      <p:sp>
        <p:nvSpPr>
          <p:cNvPr id="203" name="Google Shape;203;p6"/>
          <p:cNvSpPr txBox="1"/>
          <p:nvPr/>
        </p:nvSpPr>
        <p:spPr>
          <a:xfrm>
            <a:off x="4332037" y="4706929"/>
            <a:ext cx="3171000" cy="459600"/>
          </a:xfrm>
          <a:prstGeom prst="rect">
            <a:avLst/>
          </a:prstGeom>
          <a:noFill/>
          <a:ln>
            <a:noFill/>
          </a:ln>
        </p:spPr>
        <p:txBody>
          <a:bodyPr anchorCtr="0" anchor="t" bIns="0" lIns="0" spcFirstLastPara="1" rIns="0" wrap="square" tIns="0">
            <a:spAutoFit/>
          </a:bodyPr>
          <a:lstStyle/>
          <a:p>
            <a:pPr indent="0" lvl="0" marL="0" marR="0" rtl="0" algn="ctr">
              <a:lnSpc>
                <a:spcPct val="139986"/>
              </a:lnSpc>
              <a:spcBef>
                <a:spcPts val="0"/>
              </a:spcBef>
              <a:spcAft>
                <a:spcPts val="0"/>
              </a:spcAft>
              <a:buNone/>
            </a:pPr>
            <a:r>
              <a:rPr lang="en-US" sz="2986">
                <a:solidFill>
                  <a:srgbClr val="0160A5"/>
                </a:solidFill>
                <a:latin typeface="Nunito"/>
                <a:ea typeface="Nunito"/>
                <a:cs typeface="Nunito"/>
                <a:sym typeface="Nunito"/>
              </a:rPr>
              <a:t>Crying a lot</a:t>
            </a:r>
            <a:endParaRPr>
              <a:latin typeface="Nunito"/>
              <a:ea typeface="Nunito"/>
              <a:cs typeface="Nunito"/>
              <a:sym typeface="Nunito"/>
            </a:endParaRPr>
          </a:p>
        </p:txBody>
      </p:sp>
      <p:sp>
        <p:nvSpPr>
          <p:cNvPr id="204" name="Google Shape;204;p6"/>
          <p:cNvSpPr txBox="1"/>
          <p:nvPr/>
        </p:nvSpPr>
        <p:spPr>
          <a:xfrm>
            <a:off x="3879609" y="6303618"/>
            <a:ext cx="3171000" cy="459600"/>
          </a:xfrm>
          <a:prstGeom prst="rect">
            <a:avLst/>
          </a:prstGeom>
          <a:noFill/>
          <a:ln>
            <a:noFill/>
          </a:ln>
        </p:spPr>
        <p:txBody>
          <a:bodyPr anchorCtr="0" anchor="t" bIns="0" lIns="0" spcFirstLastPara="1" rIns="0" wrap="square" tIns="0">
            <a:spAutoFit/>
          </a:bodyPr>
          <a:lstStyle/>
          <a:p>
            <a:pPr indent="0" lvl="0" marL="0" marR="0" rtl="0" algn="ctr">
              <a:lnSpc>
                <a:spcPct val="139986"/>
              </a:lnSpc>
              <a:spcBef>
                <a:spcPts val="0"/>
              </a:spcBef>
              <a:spcAft>
                <a:spcPts val="0"/>
              </a:spcAft>
              <a:buNone/>
            </a:pPr>
            <a:r>
              <a:rPr lang="en-US" sz="2986">
                <a:solidFill>
                  <a:srgbClr val="0160A5"/>
                </a:solidFill>
                <a:latin typeface="Nunito"/>
                <a:ea typeface="Nunito"/>
                <a:cs typeface="Nunito"/>
                <a:sym typeface="Nunito"/>
              </a:rPr>
              <a:t>Body Aches</a:t>
            </a:r>
            <a:endParaRPr>
              <a:latin typeface="Nunito"/>
              <a:ea typeface="Nunito"/>
              <a:cs typeface="Nunito"/>
              <a:sym typeface="Nunito"/>
            </a:endParaRPr>
          </a:p>
        </p:txBody>
      </p:sp>
      <p:sp>
        <p:nvSpPr>
          <p:cNvPr id="205" name="Google Shape;205;p6"/>
          <p:cNvSpPr txBox="1"/>
          <p:nvPr/>
        </p:nvSpPr>
        <p:spPr>
          <a:xfrm>
            <a:off x="4036109" y="7640481"/>
            <a:ext cx="3171000" cy="1103100"/>
          </a:xfrm>
          <a:prstGeom prst="rect">
            <a:avLst/>
          </a:prstGeom>
          <a:noFill/>
          <a:ln>
            <a:noFill/>
          </a:ln>
        </p:spPr>
        <p:txBody>
          <a:bodyPr anchorCtr="0" anchor="t" bIns="0" lIns="0" spcFirstLastPara="1" rIns="0" wrap="square" tIns="0">
            <a:spAutoFit/>
          </a:bodyPr>
          <a:lstStyle/>
          <a:p>
            <a:pPr indent="0" lvl="0" marL="0" marR="0" rtl="0" algn="ctr">
              <a:lnSpc>
                <a:spcPct val="139986"/>
              </a:lnSpc>
              <a:spcBef>
                <a:spcPts val="0"/>
              </a:spcBef>
              <a:spcAft>
                <a:spcPts val="0"/>
              </a:spcAft>
              <a:buNone/>
            </a:pPr>
            <a:r>
              <a:rPr lang="en-US" sz="2986">
                <a:solidFill>
                  <a:srgbClr val="0160A5"/>
                </a:solidFill>
                <a:latin typeface="Nunito"/>
                <a:ea typeface="Nunito"/>
                <a:cs typeface="Nunito"/>
                <a:sym typeface="Nunito"/>
              </a:rPr>
              <a:t>Body feels weak and tired</a:t>
            </a:r>
            <a:endParaRPr>
              <a:latin typeface="Nunito"/>
              <a:ea typeface="Nunito"/>
              <a:cs typeface="Nunito"/>
              <a:sym typeface="Nunito"/>
            </a:endParaRPr>
          </a:p>
        </p:txBody>
      </p:sp>
      <p:sp>
        <p:nvSpPr>
          <p:cNvPr id="206" name="Google Shape;206;p6"/>
          <p:cNvSpPr txBox="1"/>
          <p:nvPr/>
        </p:nvSpPr>
        <p:spPr>
          <a:xfrm>
            <a:off x="10885958" y="4706929"/>
            <a:ext cx="3171000" cy="459600"/>
          </a:xfrm>
          <a:prstGeom prst="rect">
            <a:avLst/>
          </a:prstGeom>
          <a:noFill/>
          <a:ln>
            <a:noFill/>
          </a:ln>
        </p:spPr>
        <p:txBody>
          <a:bodyPr anchorCtr="0" anchor="t" bIns="0" lIns="0" spcFirstLastPara="1" rIns="0" wrap="square" tIns="0">
            <a:spAutoFit/>
          </a:bodyPr>
          <a:lstStyle/>
          <a:p>
            <a:pPr indent="0" lvl="0" marL="0" marR="0" rtl="0" algn="ctr">
              <a:lnSpc>
                <a:spcPct val="139986"/>
              </a:lnSpc>
              <a:spcBef>
                <a:spcPts val="0"/>
              </a:spcBef>
              <a:spcAft>
                <a:spcPts val="0"/>
              </a:spcAft>
              <a:buNone/>
            </a:pPr>
            <a:r>
              <a:rPr lang="en-US" sz="2986">
                <a:solidFill>
                  <a:srgbClr val="0160A5"/>
                </a:solidFill>
                <a:latin typeface="Nunito"/>
                <a:ea typeface="Nunito"/>
                <a:cs typeface="Nunito"/>
                <a:sym typeface="Nunito"/>
              </a:rPr>
              <a:t>Trouble Sleeping</a:t>
            </a:r>
            <a:endParaRPr>
              <a:latin typeface="Nunito"/>
              <a:ea typeface="Nunito"/>
              <a:cs typeface="Nunito"/>
              <a:sym typeface="Nunito"/>
            </a:endParaRPr>
          </a:p>
        </p:txBody>
      </p:sp>
      <p:sp>
        <p:nvSpPr>
          <p:cNvPr id="207" name="Google Shape;207;p6"/>
          <p:cNvSpPr txBox="1"/>
          <p:nvPr/>
        </p:nvSpPr>
        <p:spPr>
          <a:xfrm>
            <a:off x="11080870" y="6043930"/>
            <a:ext cx="3171000" cy="1103100"/>
          </a:xfrm>
          <a:prstGeom prst="rect">
            <a:avLst/>
          </a:prstGeom>
          <a:noFill/>
          <a:ln>
            <a:noFill/>
          </a:ln>
        </p:spPr>
        <p:txBody>
          <a:bodyPr anchorCtr="0" anchor="t" bIns="0" lIns="0" spcFirstLastPara="1" rIns="0" wrap="square" tIns="0">
            <a:spAutoFit/>
          </a:bodyPr>
          <a:lstStyle/>
          <a:p>
            <a:pPr indent="0" lvl="0" marL="0" marR="0" rtl="0" algn="ctr">
              <a:lnSpc>
                <a:spcPct val="139986"/>
              </a:lnSpc>
              <a:spcBef>
                <a:spcPts val="0"/>
              </a:spcBef>
              <a:spcAft>
                <a:spcPts val="0"/>
              </a:spcAft>
              <a:buNone/>
            </a:pPr>
            <a:r>
              <a:rPr lang="en-US" sz="2986">
                <a:solidFill>
                  <a:srgbClr val="0160A5"/>
                </a:solidFill>
                <a:latin typeface="Nunito"/>
                <a:ea typeface="Nunito"/>
                <a:cs typeface="Nunito"/>
                <a:sym typeface="Nunito"/>
              </a:rPr>
              <a:t>Chest pain or tightness</a:t>
            </a:r>
            <a:endParaRPr>
              <a:latin typeface="Nunito"/>
              <a:ea typeface="Nunito"/>
              <a:cs typeface="Nunito"/>
              <a:sym typeface="Nunito"/>
            </a:endParaRPr>
          </a:p>
        </p:txBody>
      </p:sp>
      <p:sp>
        <p:nvSpPr>
          <p:cNvPr id="208" name="Google Shape;208;p6"/>
          <p:cNvSpPr txBox="1"/>
          <p:nvPr/>
        </p:nvSpPr>
        <p:spPr>
          <a:xfrm>
            <a:off x="11338386" y="7592306"/>
            <a:ext cx="3171000" cy="1103100"/>
          </a:xfrm>
          <a:prstGeom prst="rect">
            <a:avLst/>
          </a:prstGeom>
          <a:noFill/>
          <a:ln>
            <a:noFill/>
          </a:ln>
        </p:spPr>
        <p:txBody>
          <a:bodyPr anchorCtr="0" anchor="t" bIns="0" lIns="0" spcFirstLastPara="1" rIns="0" wrap="square" tIns="0">
            <a:spAutoFit/>
          </a:bodyPr>
          <a:lstStyle/>
          <a:p>
            <a:pPr indent="0" lvl="0" marL="0" marR="0" rtl="0" algn="ctr">
              <a:lnSpc>
                <a:spcPct val="139986"/>
              </a:lnSpc>
              <a:spcBef>
                <a:spcPts val="0"/>
              </a:spcBef>
              <a:spcAft>
                <a:spcPts val="0"/>
              </a:spcAft>
              <a:buNone/>
            </a:pPr>
            <a:r>
              <a:rPr lang="en-US" sz="2986">
                <a:solidFill>
                  <a:srgbClr val="0160A5"/>
                </a:solidFill>
                <a:latin typeface="Nunito"/>
                <a:ea typeface="Nunito"/>
                <a:cs typeface="Nunito"/>
                <a:sym typeface="Nunito"/>
              </a:rPr>
              <a:t>Empty feeling in stomach</a:t>
            </a:r>
            <a:endParaRPr>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EBC"/>
        </a:solidFill>
      </p:bgPr>
    </p:bg>
    <p:spTree>
      <p:nvGrpSpPr>
        <p:cNvPr id="212" name="Shape 212"/>
        <p:cNvGrpSpPr/>
        <p:nvPr/>
      </p:nvGrpSpPr>
      <p:grpSpPr>
        <a:xfrm>
          <a:off x="0" y="0"/>
          <a:ext cx="0" cy="0"/>
          <a:chOff x="0" y="0"/>
          <a:chExt cx="0" cy="0"/>
        </a:xfrm>
      </p:grpSpPr>
      <p:sp>
        <p:nvSpPr>
          <p:cNvPr id="213" name="Google Shape;213;p7"/>
          <p:cNvSpPr/>
          <p:nvPr/>
        </p:nvSpPr>
        <p:spPr>
          <a:xfrm>
            <a:off x="13316544" y="-5025014"/>
            <a:ext cx="6584878" cy="6548961"/>
          </a:xfrm>
          <a:custGeom>
            <a:rect b="b" l="l" r="r" t="t"/>
            <a:pathLst>
              <a:path extrusionOk="0" h="6548961" w="6584878">
                <a:moveTo>
                  <a:pt x="0" y="0"/>
                </a:moveTo>
                <a:lnTo>
                  <a:pt x="6584878" y="0"/>
                </a:lnTo>
                <a:lnTo>
                  <a:pt x="6584878" y="6548961"/>
                </a:lnTo>
                <a:lnTo>
                  <a:pt x="0" y="654896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7"/>
          <p:cNvSpPr/>
          <p:nvPr/>
        </p:nvSpPr>
        <p:spPr>
          <a:xfrm>
            <a:off x="-3035885" y="-2438269"/>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7"/>
          <p:cNvSpPr/>
          <p:nvPr/>
        </p:nvSpPr>
        <p:spPr>
          <a:xfrm rot="-2018002">
            <a:off x="5756658" y="339705"/>
            <a:ext cx="1757963" cy="1757963"/>
          </a:xfrm>
          <a:custGeom>
            <a:rect b="b" l="l" r="r" t="t"/>
            <a:pathLst>
              <a:path extrusionOk="0" h="1757963" w="1757963">
                <a:moveTo>
                  <a:pt x="0" y="0"/>
                </a:moveTo>
                <a:lnTo>
                  <a:pt x="1757964" y="0"/>
                </a:lnTo>
                <a:lnTo>
                  <a:pt x="1757964" y="1757963"/>
                </a:lnTo>
                <a:lnTo>
                  <a:pt x="0" y="17579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7"/>
          <p:cNvSpPr/>
          <p:nvPr/>
        </p:nvSpPr>
        <p:spPr>
          <a:xfrm>
            <a:off x="8126798" y="1810362"/>
            <a:ext cx="8798867" cy="1572982"/>
          </a:xfrm>
          <a:custGeom>
            <a:rect b="b" l="l" r="r" t="t"/>
            <a:pathLst>
              <a:path extrusionOk="0" h="1572982" w="8798867">
                <a:moveTo>
                  <a:pt x="0" y="0"/>
                </a:moveTo>
                <a:lnTo>
                  <a:pt x="8798867" y="0"/>
                </a:lnTo>
                <a:lnTo>
                  <a:pt x="8798867" y="1572982"/>
                </a:lnTo>
                <a:lnTo>
                  <a:pt x="0" y="1572982"/>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7"/>
          <p:cNvSpPr/>
          <p:nvPr/>
        </p:nvSpPr>
        <p:spPr>
          <a:xfrm rot="470487">
            <a:off x="7503123" y="807962"/>
            <a:ext cx="1247352" cy="1118081"/>
          </a:xfrm>
          <a:custGeom>
            <a:rect b="b" l="l" r="r" t="t"/>
            <a:pathLst>
              <a:path extrusionOk="0" h="1118081" w="1247352">
                <a:moveTo>
                  <a:pt x="0" y="0"/>
                </a:moveTo>
                <a:lnTo>
                  <a:pt x="1247351" y="0"/>
                </a:lnTo>
                <a:lnTo>
                  <a:pt x="1247351" y="1118081"/>
                </a:lnTo>
                <a:lnTo>
                  <a:pt x="0" y="1118081"/>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7"/>
          <p:cNvSpPr/>
          <p:nvPr/>
        </p:nvSpPr>
        <p:spPr>
          <a:xfrm rot="3827142">
            <a:off x="-3623816" y="6945618"/>
            <a:ext cx="7247632" cy="6328807"/>
          </a:xfrm>
          <a:custGeom>
            <a:rect b="b" l="l" r="r" t="t"/>
            <a:pathLst>
              <a:path extrusionOk="0" h="6328807" w="7247632">
                <a:moveTo>
                  <a:pt x="0" y="0"/>
                </a:moveTo>
                <a:lnTo>
                  <a:pt x="7247632" y="0"/>
                </a:lnTo>
                <a:lnTo>
                  <a:pt x="7247632" y="6328807"/>
                </a:lnTo>
                <a:lnTo>
                  <a:pt x="0" y="632880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 name="Google Shape;219;p7"/>
          <p:cNvSpPr/>
          <p:nvPr/>
        </p:nvSpPr>
        <p:spPr>
          <a:xfrm>
            <a:off x="14514690" y="-2438269"/>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7"/>
          <p:cNvSpPr/>
          <p:nvPr/>
        </p:nvSpPr>
        <p:spPr>
          <a:xfrm rot="-446826">
            <a:off x="10965478" y="7525647"/>
            <a:ext cx="8145991" cy="3365424"/>
          </a:xfrm>
          <a:custGeom>
            <a:rect b="b" l="l" r="r" t="t"/>
            <a:pathLst>
              <a:path extrusionOk="0" h="3365424" w="8145991">
                <a:moveTo>
                  <a:pt x="0" y="0"/>
                </a:moveTo>
                <a:lnTo>
                  <a:pt x="8145991" y="0"/>
                </a:lnTo>
                <a:lnTo>
                  <a:pt x="8145991" y="3365424"/>
                </a:lnTo>
                <a:lnTo>
                  <a:pt x="0" y="3365424"/>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 name="Google Shape;221;p7"/>
          <p:cNvSpPr/>
          <p:nvPr/>
        </p:nvSpPr>
        <p:spPr>
          <a:xfrm>
            <a:off x="1028700" y="7546695"/>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 name="Google Shape;222;p7"/>
          <p:cNvSpPr/>
          <p:nvPr/>
        </p:nvSpPr>
        <p:spPr>
          <a:xfrm rot="-619552">
            <a:off x="514004" y="2127657"/>
            <a:ext cx="6110040" cy="7590210"/>
          </a:xfrm>
          <a:custGeom>
            <a:rect b="b" l="l" r="r" t="t"/>
            <a:pathLst>
              <a:path extrusionOk="0" h="3055551" w="2459686">
                <a:moveTo>
                  <a:pt x="0" y="0"/>
                </a:moveTo>
                <a:lnTo>
                  <a:pt x="2459686" y="0"/>
                </a:lnTo>
                <a:lnTo>
                  <a:pt x="2459686" y="3055551"/>
                </a:lnTo>
                <a:lnTo>
                  <a:pt x="0" y="3055551"/>
                </a:lnTo>
                <a:close/>
              </a:path>
            </a:pathLst>
          </a:custGeom>
          <a:solidFill>
            <a:srgbClr val="2B72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23" name="Google Shape;223;p7"/>
          <p:cNvPicPr preferRelativeResize="0"/>
          <p:nvPr/>
        </p:nvPicPr>
        <p:blipFill rotWithShape="1">
          <a:blip r:embed="rId10">
            <a:alphaModFix/>
          </a:blip>
          <a:srcRect b="2165" l="0" r="0" t="2164"/>
          <a:stretch/>
        </p:blipFill>
        <p:spPr>
          <a:xfrm rot="-619552">
            <a:off x="922158" y="2480503"/>
            <a:ext cx="5363888" cy="6842164"/>
          </a:xfrm>
          <a:prstGeom prst="rect">
            <a:avLst/>
          </a:prstGeom>
          <a:noFill/>
          <a:ln>
            <a:noFill/>
          </a:ln>
        </p:spPr>
      </p:pic>
      <p:sp>
        <p:nvSpPr>
          <p:cNvPr id="224" name="Google Shape;224;p7"/>
          <p:cNvSpPr/>
          <p:nvPr/>
        </p:nvSpPr>
        <p:spPr>
          <a:xfrm>
            <a:off x="352378" y="446489"/>
            <a:ext cx="2632766" cy="1544394"/>
          </a:xfrm>
          <a:custGeom>
            <a:rect b="b" l="l" r="r" t="t"/>
            <a:pathLst>
              <a:path extrusionOk="0" h="1544394" w="2632766">
                <a:moveTo>
                  <a:pt x="0" y="0"/>
                </a:moveTo>
                <a:lnTo>
                  <a:pt x="2632766" y="0"/>
                </a:lnTo>
                <a:lnTo>
                  <a:pt x="2632766" y="1544394"/>
                </a:lnTo>
                <a:lnTo>
                  <a:pt x="0" y="1544394"/>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7"/>
          <p:cNvSpPr txBox="1"/>
          <p:nvPr/>
        </p:nvSpPr>
        <p:spPr>
          <a:xfrm>
            <a:off x="8605900" y="2034475"/>
            <a:ext cx="7948800" cy="132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4000">
                <a:solidFill>
                  <a:srgbClr val="0160A5"/>
                </a:solidFill>
                <a:latin typeface="Nunito"/>
                <a:ea typeface="Nunito"/>
                <a:cs typeface="Nunito"/>
                <a:sym typeface="Nunito"/>
              </a:rPr>
              <a:t>We can feel grief at other times too...</a:t>
            </a:r>
            <a:endParaRPr sz="800"/>
          </a:p>
        </p:txBody>
      </p:sp>
      <p:sp>
        <p:nvSpPr>
          <p:cNvPr id="226" name="Google Shape;226;p7"/>
          <p:cNvSpPr txBox="1"/>
          <p:nvPr/>
        </p:nvSpPr>
        <p:spPr>
          <a:xfrm>
            <a:off x="8605910" y="3712785"/>
            <a:ext cx="7552901" cy="4138835"/>
          </a:xfrm>
          <a:prstGeom prst="rect">
            <a:avLst/>
          </a:prstGeom>
          <a:noFill/>
          <a:ln>
            <a:noFill/>
          </a:ln>
        </p:spPr>
        <p:txBody>
          <a:bodyPr anchorCtr="0" anchor="t" bIns="0" lIns="0" spcFirstLastPara="1" rIns="0" wrap="square" tIns="0">
            <a:spAutoFit/>
          </a:bodyPr>
          <a:lstStyle/>
          <a:p>
            <a:pPr indent="-423741" lvl="1" marL="847481" marR="0" rtl="0" algn="l">
              <a:lnSpc>
                <a:spcPct val="119006"/>
              </a:lnSpc>
              <a:spcBef>
                <a:spcPts val="0"/>
              </a:spcBef>
              <a:spcAft>
                <a:spcPts val="0"/>
              </a:spcAft>
              <a:buClr>
                <a:srgbClr val="0160A5"/>
              </a:buClr>
              <a:buSzPts val="3925"/>
              <a:buFont typeface="Arial"/>
              <a:buChar char="•"/>
            </a:pPr>
            <a:r>
              <a:rPr b="0" i="0" lang="en-US" sz="3925" u="none" cap="none" strike="noStrike">
                <a:solidFill>
                  <a:srgbClr val="0160A5"/>
                </a:solidFill>
                <a:latin typeface="Nunito"/>
                <a:ea typeface="Nunito"/>
                <a:cs typeface="Nunito"/>
                <a:sym typeface="Nunito"/>
              </a:rPr>
              <a:t>someone we love is far away</a:t>
            </a:r>
            <a:endParaRPr/>
          </a:p>
          <a:p>
            <a:pPr indent="0" lvl="0" marL="0" marR="0" rtl="0" algn="l">
              <a:lnSpc>
                <a:spcPct val="119006"/>
              </a:lnSpc>
              <a:spcBef>
                <a:spcPts val="0"/>
              </a:spcBef>
              <a:spcAft>
                <a:spcPts val="0"/>
              </a:spcAft>
              <a:buNone/>
            </a:pPr>
            <a:r>
              <a:t/>
            </a:r>
            <a:endParaRPr sz="3925">
              <a:solidFill>
                <a:srgbClr val="0160A5"/>
              </a:solidFill>
              <a:latin typeface="Nunito"/>
              <a:ea typeface="Nunito"/>
              <a:cs typeface="Nunito"/>
              <a:sym typeface="Nunito"/>
            </a:endParaRPr>
          </a:p>
          <a:p>
            <a:pPr indent="-423741" lvl="1" marL="847481" marR="0" rtl="0" algn="l">
              <a:lnSpc>
                <a:spcPct val="119006"/>
              </a:lnSpc>
              <a:spcBef>
                <a:spcPts val="0"/>
              </a:spcBef>
              <a:spcAft>
                <a:spcPts val="0"/>
              </a:spcAft>
              <a:buClr>
                <a:srgbClr val="0160A5"/>
              </a:buClr>
              <a:buSzPts val="3925"/>
              <a:buFont typeface="Arial"/>
              <a:buChar char="•"/>
            </a:pPr>
            <a:r>
              <a:rPr b="0" i="0" lang="en-US" sz="3925" u="none" cap="none" strike="noStrike">
                <a:solidFill>
                  <a:srgbClr val="0160A5"/>
                </a:solidFill>
                <a:latin typeface="Nunito"/>
                <a:ea typeface="Nunito"/>
                <a:cs typeface="Nunito"/>
                <a:sym typeface="Nunito"/>
              </a:rPr>
              <a:t>a pet dies</a:t>
            </a:r>
            <a:endParaRPr/>
          </a:p>
          <a:p>
            <a:pPr indent="0" lvl="0" marL="0" marR="0" rtl="0" algn="l">
              <a:lnSpc>
                <a:spcPct val="119006"/>
              </a:lnSpc>
              <a:spcBef>
                <a:spcPts val="0"/>
              </a:spcBef>
              <a:spcAft>
                <a:spcPts val="0"/>
              </a:spcAft>
              <a:buNone/>
            </a:pPr>
            <a:r>
              <a:t/>
            </a:r>
            <a:endParaRPr sz="3925">
              <a:solidFill>
                <a:srgbClr val="0160A5"/>
              </a:solidFill>
              <a:latin typeface="Nunito"/>
              <a:ea typeface="Nunito"/>
              <a:cs typeface="Nunito"/>
              <a:sym typeface="Nunito"/>
            </a:endParaRPr>
          </a:p>
          <a:p>
            <a:pPr indent="-423741" lvl="1" marL="847481" marR="0" rtl="0" algn="l">
              <a:lnSpc>
                <a:spcPct val="119006"/>
              </a:lnSpc>
              <a:spcBef>
                <a:spcPts val="0"/>
              </a:spcBef>
              <a:spcAft>
                <a:spcPts val="0"/>
              </a:spcAft>
              <a:buClr>
                <a:srgbClr val="0160A5"/>
              </a:buClr>
              <a:buSzPts val="3925"/>
              <a:buFont typeface="Arial"/>
              <a:buChar char="•"/>
            </a:pPr>
            <a:r>
              <a:rPr b="0" i="0" lang="en-US" sz="3925" u="none" cap="none" strike="noStrike">
                <a:solidFill>
                  <a:srgbClr val="0160A5"/>
                </a:solidFill>
                <a:latin typeface="Nunito"/>
                <a:ea typeface="Nunito"/>
                <a:cs typeface="Nunito"/>
                <a:sym typeface="Nunito"/>
              </a:rPr>
              <a:t>we move to a new home</a:t>
            </a:r>
            <a:endParaRPr/>
          </a:p>
          <a:p>
            <a:pPr indent="0" lvl="0" marL="0" marR="0" rtl="0" algn="l">
              <a:lnSpc>
                <a:spcPct val="119006"/>
              </a:lnSpc>
              <a:spcBef>
                <a:spcPts val="0"/>
              </a:spcBef>
              <a:spcAft>
                <a:spcPts val="0"/>
              </a:spcAft>
              <a:buNone/>
            </a:pPr>
            <a:r>
              <a:t/>
            </a:r>
            <a:endParaRPr sz="3925">
              <a:solidFill>
                <a:srgbClr val="0160A5"/>
              </a:solidFill>
              <a:latin typeface="Nunito"/>
              <a:ea typeface="Nunito"/>
              <a:cs typeface="Nunito"/>
              <a:sym typeface="Nunito"/>
            </a:endParaRPr>
          </a:p>
          <a:p>
            <a:pPr indent="-423741" lvl="1" marL="847481" marR="0" rtl="0" algn="l">
              <a:lnSpc>
                <a:spcPct val="119006"/>
              </a:lnSpc>
              <a:spcBef>
                <a:spcPts val="0"/>
              </a:spcBef>
              <a:spcAft>
                <a:spcPts val="0"/>
              </a:spcAft>
              <a:buClr>
                <a:srgbClr val="0160A5"/>
              </a:buClr>
              <a:buSzPts val="3925"/>
              <a:buFont typeface="Arial"/>
              <a:buChar char="•"/>
            </a:pPr>
            <a:r>
              <a:rPr b="0" i="0" lang="en-US" sz="3925" u="none" cap="none" strike="noStrike">
                <a:solidFill>
                  <a:srgbClr val="0160A5"/>
                </a:solidFill>
                <a:latin typeface="Nunito"/>
                <a:ea typeface="Nunito"/>
                <a:cs typeface="Nunito"/>
                <a:sym typeface="Nunito"/>
              </a:rPr>
              <a:t>we change schools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8"/>
          <p:cNvSpPr/>
          <p:nvPr/>
        </p:nvSpPr>
        <p:spPr>
          <a:xfrm>
            <a:off x="11943826" y="-3765427"/>
            <a:ext cx="6584878" cy="6548961"/>
          </a:xfrm>
          <a:custGeom>
            <a:rect b="b" l="l" r="r" t="t"/>
            <a:pathLst>
              <a:path extrusionOk="0" h="6548961" w="6584878">
                <a:moveTo>
                  <a:pt x="0" y="0"/>
                </a:moveTo>
                <a:lnTo>
                  <a:pt x="6584878" y="0"/>
                </a:lnTo>
                <a:lnTo>
                  <a:pt x="6584878" y="6548961"/>
                </a:lnTo>
                <a:lnTo>
                  <a:pt x="0" y="654896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 name="Google Shape;232;p8"/>
          <p:cNvSpPr/>
          <p:nvPr/>
        </p:nvSpPr>
        <p:spPr>
          <a:xfrm>
            <a:off x="-3035885" y="-2438269"/>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8"/>
          <p:cNvSpPr/>
          <p:nvPr/>
        </p:nvSpPr>
        <p:spPr>
          <a:xfrm rot="311787">
            <a:off x="4287744" y="117191"/>
            <a:ext cx="1757963" cy="1757963"/>
          </a:xfrm>
          <a:custGeom>
            <a:rect b="b" l="l" r="r" t="t"/>
            <a:pathLst>
              <a:path extrusionOk="0" h="1757963" w="1757963">
                <a:moveTo>
                  <a:pt x="0" y="0"/>
                </a:moveTo>
                <a:lnTo>
                  <a:pt x="1757964" y="0"/>
                </a:lnTo>
                <a:lnTo>
                  <a:pt x="1757964" y="1757963"/>
                </a:lnTo>
                <a:lnTo>
                  <a:pt x="0" y="17579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8"/>
          <p:cNvSpPr/>
          <p:nvPr/>
        </p:nvSpPr>
        <p:spPr>
          <a:xfrm rot="2800277">
            <a:off x="5611684" y="1487643"/>
            <a:ext cx="1247352" cy="1118081"/>
          </a:xfrm>
          <a:custGeom>
            <a:rect b="b" l="l" r="r" t="t"/>
            <a:pathLst>
              <a:path extrusionOk="0" h="1118081" w="1247352">
                <a:moveTo>
                  <a:pt x="0" y="0"/>
                </a:moveTo>
                <a:lnTo>
                  <a:pt x="1247352" y="0"/>
                </a:lnTo>
                <a:lnTo>
                  <a:pt x="1247352" y="1118080"/>
                </a:lnTo>
                <a:lnTo>
                  <a:pt x="0" y="111808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 name="Google Shape;235;p8"/>
          <p:cNvSpPr/>
          <p:nvPr/>
        </p:nvSpPr>
        <p:spPr>
          <a:xfrm rot="9077232">
            <a:off x="14664184" y="6444292"/>
            <a:ext cx="7247632" cy="6328807"/>
          </a:xfrm>
          <a:custGeom>
            <a:rect b="b" l="l" r="r" t="t"/>
            <a:pathLst>
              <a:path extrusionOk="0" h="6328807" w="7247632">
                <a:moveTo>
                  <a:pt x="0" y="0"/>
                </a:moveTo>
                <a:lnTo>
                  <a:pt x="7247632" y="0"/>
                </a:lnTo>
                <a:lnTo>
                  <a:pt x="7247632" y="6328807"/>
                </a:lnTo>
                <a:lnTo>
                  <a:pt x="0" y="6328807"/>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 name="Google Shape;236;p8"/>
          <p:cNvSpPr/>
          <p:nvPr/>
        </p:nvSpPr>
        <p:spPr>
          <a:xfrm>
            <a:off x="14465853" y="-1331266"/>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p8"/>
          <p:cNvSpPr/>
          <p:nvPr/>
        </p:nvSpPr>
        <p:spPr>
          <a:xfrm rot="-446826">
            <a:off x="11163270" y="7925983"/>
            <a:ext cx="8145991" cy="3365424"/>
          </a:xfrm>
          <a:custGeom>
            <a:rect b="b" l="l" r="r" t="t"/>
            <a:pathLst>
              <a:path extrusionOk="0" h="3365424" w="8145991">
                <a:moveTo>
                  <a:pt x="0" y="0"/>
                </a:moveTo>
                <a:lnTo>
                  <a:pt x="8145991" y="0"/>
                </a:lnTo>
                <a:lnTo>
                  <a:pt x="8145991" y="3365424"/>
                </a:lnTo>
                <a:lnTo>
                  <a:pt x="0" y="3365424"/>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8"/>
          <p:cNvSpPr/>
          <p:nvPr/>
        </p:nvSpPr>
        <p:spPr>
          <a:xfrm>
            <a:off x="4499347" y="8668108"/>
            <a:ext cx="4457119" cy="1618892"/>
          </a:xfrm>
          <a:custGeom>
            <a:rect b="b" l="l" r="r" t="t"/>
            <a:pathLst>
              <a:path extrusionOk="0" h="1618892" w="4457119">
                <a:moveTo>
                  <a:pt x="0" y="0"/>
                </a:moveTo>
                <a:lnTo>
                  <a:pt x="4457118" y="0"/>
                </a:lnTo>
                <a:lnTo>
                  <a:pt x="4457118" y="1618892"/>
                </a:lnTo>
                <a:lnTo>
                  <a:pt x="0" y="1618892"/>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 name="Google Shape;239;p8"/>
          <p:cNvSpPr/>
          <p:nvPr/>
        </p:nvSpPr>
        <p:spPr>
          <a:xfrm>
            <a:off x="347610" y="339123"/>
            <a:ext cx="2476347" cy="1379154"/>
          </a:xfrm>
          <a:custGeom>
            <a:rect b="b" l="l" r="r" t="t"/>
            <a:pathLst>
              <a:path extrusionOk="0" h="1379154" w="2476347">
                <a:moveTo>
                  <a:pt x="0" y="0"/>
                </a:moveTo>
                <a:lnTo>
                  <a:pt x="2476347" y="0"/>
                </a:lnTo>
                <a:lnTo>
                  <a:pt x="2476347" y="1379154"/>
                </a:lnTo>
                <a:lnTo>
                  <a:pt x="0" y="1379154"/>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 name="Google Shape;240;p8"/>
          <p:cNvSpPr txBox="1"/>
          <p:nvPr/>
        </p:nvSpPr>
        <p:spPr>
          <a:xfrm>
            <a:off x="7225503" y="346288"/>
            <a:ext cx="5232900" cy="2637300"/>
          </a:xfrm>
          <a:prstGeom prst="rect">
            <a:avLst/>
          </a:prstGeom>
          <a:noFill/>
          <a:ln>
            <a:noFill/>
          </a:ln>
        </p:spPr>
        <p:txBody>
          <a:bodyPr anchorCtr="0" anchor="t" bIns="0" lIns="0" spcFirstLastPara="1" rIns="0" wrap="square" tIns="0">
            <a:spAutoFit/>
          </a:bodyPr>
          <a:lstStyle/>
          <a:p>
            <a:pPr indent="0" lvl="0" marL="0" marR="0" rtl="0" algn="l">
              <a:lnSpc>
                <a:spcPct val="98009"/>
              </a:lnSpc>
              <a:spcBef>
                <a:spcPts val="0"/>
              </a:spcBef>
              <a:spcAft>
                <a:spcPts val="0"/>
              </a:spcAft>
              <a:buNone/>
            </a:pPr>
            <a:r>
              <a:rPr b="1" lang="en-US" sz="8741">
                <a:solidFill>
                  <a:srgbClr val="F29B44"/>
                </a:solidFill>
                <a:latin typeface="Nunito"/>
                <a:ea typeface="Nunito"/>
                <a:cs typeface="Nunito"/>
                <a:sym typeface="Nunito"/>
              </a:rPr>
              <a:t>Dealing with grief</a:t>
            </a:r>
            <a:endParaRPr b="1">
              <a:latin typeface="Nunito"/>
              <a:ea typeface="Nunito"/>
              <a:cs typeface="Nunito"/>
              <a:sym typeface="Nunito"/>
            </a:endParaRPr>
          </a:p>
        </p:txBody>
      </p:sp>
      <p:pic>
        <p:nvPicPr>
          <p:cNvPr id="241" name="Google Shape;241;p8" title="Mourning BP">
            <a:hlinkClick r:id="rId12"/>
          </p:cNvPr>
          <p:cNvPicPr preferRelativeResize="0"/>
          <p:nvPr/>
        </p:nvPicPr>
        <p:blipFill>
          <a:blip r:embed="rId13">
            <a:alphaModFix/>
          </a:blip>
          <a:stretch>
            <a:fillRect/>
          </a:stretch>
        </p:blipFill>
        <p:spPr>
          <a:xfrm>
            <a:off x="3518379" y="3292200"/>
            <a:ext cx="11251232" cy="6328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C1B0ED1315694BB40EB6C4D2365F8C" ma:contentTypeVersion="14" ma:contentTypeDescription="Create a new document." ma:contentTypeScope="" ma:versionID="16734a6feaac71aa63e9fc93c8fe78d9">
  <xsd:schema xmlns:xsd="http://www.w3.org/2001/XMLSchema" xmlns:xs="http://www.w3.org/2001/XMLSchema" xmlns:p="http://schemas.microsoft.com/office/2006/metadata/properties" xmlns:ns2="fc308733-3714-486e-96f9-270e0d67302f" xmlns:ns3="1e17665e-bfbe-4dbd-8e78-1ae7f2d2f85c" targetNamespace="http://schemas.microsoft.com/office/2006/metadata/properties" ma:root="true" ma:fieldsID="e926805b26122fcbe4fc52c60cbe94d5" ns2:_="" ns3:_="">
    <xsd:import namespace="fc308733-3714-486e-96f9-270e0d67302f"/>
    <xsd:import namespace="1e17665e-bfbe-4dbd-8e78-1ae7f2d2f85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308733-3714-486e-96f9-270e0d6730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1fce49fa-e709-4112-b836-1150e9310d34"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e17665e-bfbe-4dbd-8e78-1ae7f2d2f85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87d3fbb-1bb4-4ce3-a321-1138a834a0de}" ma:internalName="TaxCatchAll" ma:showField="CatchAllData" ma:web="1e17665e-bfbe-4dbd-8e78-1ae7f2d2f85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076D85-E597-47CE-ADC8-8D447EDC7E3E}"/>
</file>

<file path=customXml/itemProps2.xml><?xml version="1.0" encoding="utf-8"?>
<ds:datastoreItem xmlns:ds="http://schemas.openxmlformats.org/officeDocument/2006/customXml" ds:itemID="{173DC3FE-2845-4213-B5CE-DE6EE9D1272C}"/>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Brittany Johnson</dc:creator>
</cp:coreProperties>
</file>