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Nunito SemiBold"/>
      <p:regular r:id="rId22"/>
      <p:bold r:id="rId23"/>
      <p:italic r:id="rId24"/>
      <p:boldItalic r:id="rId25"/>
    </p:embeddedFont>
    <p:embeddedFont>
      <p:font typeface="Amatic SC"/>
      <p:regular r:id="rId26"/>
      <p:bold r:id="rId27"/>
    </p:embeddedFont>
    <p:embeddedFont>
      <p:font typeface="Nunito"/>
      <p:regular r:id="rId28"/>
      <p:bold r:id="rId29"/>
      <p:italic r:id="rId30"/>
      <p:boldItalic r:id="rId31"/>
    </p:embeddedFont>
    <p:embeddedFont>
      <p:font typeface="Nunito Medium"/>
      <p:regular r:id="rId32"/>
      <p:bold r:id="rId33"/>
      <p:italic r:id="rId34"/>
      <p:boldItalic r:id="rId35"/>
    </p:embeddedFont>
    <p:embeddedFont>
      <p:font typeface="Caveat Medium"/>
      <p:regular r:id="rId36"/>
      <p:bold r:id="rId37"/>
    </p:embeddedFont>
    <p:embeddedFont>
      <p:font typeface="DM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2" roundtripDataSignature="AMtx7mj7uUPJ2tXqChgtt4BH+CGhm3a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AmaticSC-regular.fntdata"/><Relationship Id="rId13" Type="http://schemas.openxmlformats.org/officeDocument/2006/relationships/slide" Target="slides/slide8.xml"/><Relationship Id="rId39" Type="http://schemas.openxmlformats.org/officeDocument/2006/relationships/font" Target="fonts/DMSans-bold.fntdata"/><Relationship Id="rId18" Type="http://schemas.openxmlformats.org/officeDocument/2006/relationships/slide" Target="slides/slide13.xml"/><Relationship Id="rId42" Type="http://customschemas.google.com/relationships/presentationmetadata" Target="metadata"/><Relationship Id="rId21" Type="http://schemas.openxmlformats.org/officeDocument/2006/relationships/slide" Target="slides/slide16.xml"/><Relationship Id="rId34" Type="http://schemas.openxmlformats.org/officeDocument/2006/relationships/font" Target="fonts/NunitoMedium-italic.fntdata"/><Relationship Id="rId7" Type="http://schemas.openxmlformats.org/officeDocument/2006/relationships/slide" Target="slides/slide2.xml"/><Relationship Id="rId20" Type="http://schemas.openxmlformats.org/officeDocument/2006/relationships/slide" Target="slides/slide15.xml"/><Relationship Id="rId41" Type="http://schemas.openxmlformats.org/officeDocument/2006/relationships/font" Target="fonts/DMSans-boldItalic.fntdata"/><Relationship Id="rId2" Type="http://schemas.openxmlformats.org/officeDocument/2006/relationships/viewProps" Target="viewProps.xml"/><Relationship Id="rId29" Type="http://schemas.openxmlformats.org/officeDocument/2006/relationships/font" Target="fonts/Nunito-bold.fntdata"/><Relationship Id="rId16" Type="http://schemas.openxmlformats.org/officeDocument/2006/relationships/slide" Target="slides/slide11.xml"/><Relationship Id="rId40" Type="http://schemas.openxmlformats.org/officeDocument/2006/relationships/font" Target="fonts/DMSans-italic.fntdata"/><Relationship Id="rId24" Type="http://schemas.openxmlformats.org/officeDocument/2006/relationships/font" Target="fonts/NunitoSemiBold-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NunitoMedium-regular.fntdata"/><Relationship Id="rId37" Type="http://schemas.openxmlformats.org/officeDocument/2006/relationships/font" Target="fonts/CaveatMedium-bold.fntdata"/><Relationship Id="rId23" Type="http://schemas.openxmlformats.org/officeDocument/2006/relationships/font" Target="fonts/NunitoSemiBold-bold.fntdata"/><Relationship Id="rId28" Type="http://schemas.openxmlformats.org/officeDocument/2006/relationships/font" Target="fonts/Nunito-regular.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CaveatMedium-regular.fntdata"/><Relationship Id="rId31" Type="http://schemas.openxmlformats.org/officeDocument/2006/relationships/font" Target="fonts/Nunito-boldItalic.fntdata"/><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2.xml"/><Relationship Id="rId22" Type="http://schemas.openxmlformats.org/officeDocument/2006/relationships/font" Target="fonts/NunitoSemiBold-regular.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AmaticSC-bold.fntdata"/><Relationship Id="rId30" Type="http://schemas.openxmlformats.org/officeDocument/2006/relationships/font" Target="fonts/Nunito-italic.fntdata"/><Relationship Id="rId35" Type="http://schemas.openxmlformats.org/officeDocument/2006/relationships/font" Target="fonts/NunitoMedium-boldItalic.fntdata"/><Relationship Id="rId14" Type="http://schemas.openxmlformats.org/officeDocument/2006/relationships/slide" Target="slides/slide9.xml"/><Relationship Id="rId43"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font" Target="fonts/NunitoSemiBold-boldItalic.fntdata"/><Relationship Id="rId33" Type="http://schemas.openxmlformats.org/officeDocument/2006/relationships/font" Target="fonts/NunitoMedium-bold.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DM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83ccff89e8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83ccff89e8_2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3ccff89e8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83ccff89e8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83ccff89e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83ccff89e8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83ccff89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83ccff89e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11" Type="http://schemas.openxmlformats.org/officeDocument/2006/relationships/image" Target="../media/image11.png"/><Relationship Id="rId10" Type="http://schemas.openxmlformats.org/officeDocument/2006/relationships/image" Target="../media/image17.png"/><Relationship Id="rId12" Type="http://schemas.openxmlformats.org/officeDocument/2006/relationships/image" Target="../media/image12.png"/><Relationship Id="rId9" Type="http://schemas.openxmlformats.org/officeDocument/2006/relationships/image" Target="../media/image4.png"/><Relationship Id="rId5" Type="http://schemas.openxmlformats.org/officeDocument/2006/relationships/image" Target="../media/image21.jp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hyperlink" Target="https://vimeo.com/788749797/4cfc44bcbb"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30.png"/><Relationship Id="rId5" Type="http://schemas.openxmlformats.org/officeDocument/2006/relationships/image" Target="../media/image3.png"/><Relationship Id="rId6" Type="http://schemas.openxmlformats.org/officeDocument/2006/relationships/image" Target="../media/image72.png"/><Relationship Id="rId7" Type="http://schemas.openxmlformats.org/officeDocument/2006/relationships/image" Target="../media/image17.png"/><Relationship Id="rId8"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78.png"/><Relationship Id="rId5" Type="http://schemas.openxmlformats.org/officeDocument/2006/relationships/image" Target="../media/image72.png"/><Relationship Id="rId6" Type="http://schemas.openxmlformats.org/officeDocument/2006/relationships/image" Target="../media/image28.png"/><Relationship Id="rId7" Type="http://schemas.openxmlformats.org/officeDocument/2006/relationships/image" Target="../media/image30.png"/><Relationship Id="rId8" Type="http://schemas.openxmlformats.org/officeDocument/2006/relationships/hyperlink" Target="https://drive.google.com/file/d/1gfQQJgKtDm2gnVs_7DCiqysdjvLXNjuA/view?usp=sharing" TargetMode="External"/></Relationships>
</file>

<file path=ppt/slides/_rels/slide12.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83.jpg"/><Relationship Id="rId5" Type="http://schemas.openxmlformats.org/officeDocument/2006/relationships/image" Target="../media/image3.png"/><Relationship Id="rId6" Type="http://schemas.openxmlformats.org/officeDocument/2006/relationships/image" Target="../media/image72.png"/><Relationship Id="rId7" Type="http://schemas.openxmlformats.org/officeDocument/2006/relationships/image" Target="../media/image17.png"/><Relationship Id="rId8" Type="http://schemas.openxmlformats.org/officeDocument/2006/relationships/image" Target="../media/image82.jpg"/></Relationships>
</file>

<file path=ppt/slides/_rels/slide13.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29.png"/><Relationship Id="rId13" Type="http://schemas.openxmlformats.org/officeDocument/2006/relationships/image" Target="../media/image28.png"/><Relationship Id="rId12"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3.png"/><Relationship Id="rId5" Type="http://schemas.openxmlformats.org/officeDocument/2006/relationships/image" Target="../media/image84.jpg"/><Relationship Id="rId6" Type="http://schemas.openxmlformats.org/officeDocument/2006/relationships/image" Target="../media/image2.png"/><Relationship Id="rId7" Type="http://schemas.openxmlformats.org/officeDocument/2006/relationships/image" Target="../media/image32.png"/><Relationship Id="rId8" Type="http://schemas.openxmlformats.org/officeDocument/2006/relationships/image" Target="../media/image9.png"/></Relationships>
</file>

<file path=ppt/slides/_rels/slide14.xml.rels><?xml version="1.0" encoding="UTF-8" standalone="yes"?><Relationships xmlns="http://schemas.openxmlformats.org/package/2006/relationships"><Relationship Id="rId11" Type="http://schemas.openxmlformats.org/officeDocument/2006/relationships/hyperlink" Target="https://sesameworkshop.org/resources/something-small/" TargetMode="External"/><Relationship Id="rId10" Type="http://schemas.openxmlformats.org/officeDocument/2006/relationships/image" Target="../media/image28.png"/><Relationship Id="rId13" Type="http://schemas.openxmlformats.org/officeDocument/2006/relationships/image" Target="../media/image80.png"/><Relationship Id="rId12" Type="http://schemas.openxmlformats.org/officeDocument/2006/relationships/hyperlink" Target="https://sesameworkshop.org/resources/something-small/"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72.png"/><Relationship Id="rId5" Type="http://schemas.openxmlformats.org/officeDocument/2006/relationships/image" Target="../media/image5.png"/><Relationship Id="rId6" Type="http://schemas.openxmlformats.org/officeDocument/2006/relationships/image" Target="../media/image58.png"/><Relationship Id="rId7" Type="http://schemas.openxmlformats.org/officeDocument/2006/relationships/image" Target="../media/image23.png"/><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1" Type="http://schemas.openxmlformats.org/officeDocument/2006/relationships/hyperlink" Target="http://www.youtube.com/watch?v=ep0JULEo0s0" TargetMode="External"/><Relationship Id="rId10" Type="http://schemas.openxmlformats.org/officeDocument/2006/relationships/image" Target="../media/image28.png"/><Relationship Id="rId12" Type="http://schemas.openxmlformats.org/officeDocument/2006/relationships/image" Target="../media/image85.jp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72.png"/><Relationship Id="rId5" Type="http://schemas.openxmlformats.org/officeDocument/2006/relationships/image" Target="../media/image5.png"/><Relationship Id="rId6" Type="http://schemas.openxmlformats.org/officeDocument/2006/relationships/image" Target="../media/image58.png"/><Relationship Id="rId7" Type="http://schemas.openxmlformats.org/officeDocument/2006/relationships/image" Target="../media/image23.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8.png"/><Relationship Id="rId5" Type="http://schemas.openxmlformats.org/officeDocument/2006/relationships/image" Target="../media/image88.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8.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29.png"/><Relationship Id="rId13" Type="http://schemas.openxmlformats.org/officeDocument/2006/relationships/image" Target="../media/image28.png"/><Relationship Id="rId12"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3.png"/><Relationship Id="rId5" Type="http://schemas.openxmlformats.org/officeDocument/2006/relationships/image" Target="../media/image24.jpg"/><Relationship Id="rId6" Type="http://schemas.openxmlformats.org/officeDocument/2006/relationships/image" Target="../media/image2.png"/><Relationship Id="rId7" Type="http://schemas.openxmlformats.org/officeDocument/2006/relationships/image" Target="../media/image32.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49.png"/><Relationship Id="rId13" Type="http://schemas.openxmlformats.org/officeDocument/2006/relationships/image" Target="../media/image34.png"/><Relationship Id="rId12"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42.png"/><Relationship Id="rId15" Type="http://schemas.openxmlformats.org/officeDocument/2006/relationships/image" Target="../media/image36.png"/><Relationship Id="rId14" Type="http://schemas.openxmlformats.org/officeDocument/2006/relationships/image" Target="../media/image47.png"/><Relationship Id="rId17" Type="http://schemas.openxmlformats.org/officeDocument/2006/relationships/image" Target="../media/image52.png"/><Relationship Id="rId16" Type="http://schemas.openxmlformats.org/officeDocument/2006/relationships/image" Target="../media/image51.png"/><Relationship Id="rId5" Type="http://schemas.openxmlformats.org/officeDocument/2006/relationships/image" Target="../media/image26.png"/><Relationship Id="rId6" Type="http://schemas.openxmlformats.org/officeDocument/2006/relationships/image" Target="../media/image25.png"/><Relationship Id="rId18" Type="http://schemas.openxmlformats.org/officeDocument/2006/relationships/image" Target="../media/image28.png"/><Relationship Id="rId7" Type="http://schemas.openxmlformats.org/officeDocument/2006/relationships/image" Target="../media/image35.png"/><Relationship Id="rId8" Type="http://schemas.openxmlformats.org/officeDocument/2006/relationships/image" Target="../media/image31.png"/></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63.jp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6.png"/><Relationship Id="rId9" Type="http://schemas.openxmlformats.org/officeDocument/2006/relationships/image" Target="../media/image35.png"/><Relationship Id="rId5" Type="http://schemas.openxmlformats.org/officeDocument/2006/relationships/image" Target="../media/image50.png"/><Relationship Id="rId6" Type="http://schemas.openxmlformats.org/officeDocument/2006/relationships/image" Target="../media/image31.png"/><Relationship Id="rId7" Type="http://schemas.openxmlformats.org/officeDocument/2006/relationships/image" Target="../media/image41.png"/><Relationship Id="rId8" Type="http://schemas.openxmlformats.org/officeDocument/2006/relationships/image" Target="../media/image43.png"/></Relationships>
</file>

<file path=ppt/slides/_rels/slide6.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59.png"/><Relationship Id="rId13" Type="http://schemas.openxmlformats.org/officeDocument/2006/relationships/image" Target="../media/image56.jpg"/><Relationship Id="rId12" Type="http://schemas.openxmlformats.org/officeDocument/2006/relationships/hyperlink" Target="http://www.youtube.com/watch?v=x-DgyPLH7sM"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60.png"/><Relationship Id="rId5" Type="http://schemas.openxmlformats.org/officeDocument/2006/relationships/image" Target="../media/image32.png"/><Relationship Id="rId6" Type="http://schemas.openxmlformats.org/officeDocument/2006/relationships/image" Target="../media/image58.png"/><Relationship Id="rId7" Type="http://schemas.openxmlformats.org/officeDocument/2006/relationships/image" Target="../media/image4.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1" Type="http://schemas.openxmlformats.org/officeDocument/2006/relationships/hyperlink" Target="http://www.youtube.com/watch?v=YCe-WQbMWhw" TargetMode="External"/><Relationship Id="rId10" Type="http://schemas.openxmlformats.org/officeDocument/2006/relationships/image" Target="../media/image28.png"/><Relationship Id="rId12" Type="http://schemas.openxmlformats.org/officeDocument/2006/relationships/image" Target="../media/image61.jp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60.png"/><Relationship Id="rId5" Type="http://schemas.openxmlformats.org/officeDocument/2006/relationships/image" Target="../media/image32.png"/><Relationship Id="rId6" Type="http://schemas.openxmlformats.org/officeDocument/2006/relationships/image" Target="../media/image58.png"/><Relationship Id="rId7" Type="http://schemas.openxmlformats.org/officeDocument/2006/relationships/image" Target="../media/image4.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1" Type="http://schemas.openxmlformats.org/officeDocument/2006/relationships/image" Target="../media/image65.png"/><Relationship Id="rId10" Type="http://schemas.openxmlformats.org/officeDocument/2006/relationships/image" Target="../media/image71.jpg"/><Relationship Id="rId13" Type="http://schemas.openxmlformats.org/officeDocument/2006/relationships/image" Target="../media/image28.png"/><Relationship Id="rId12" Type="http://schemas.openxmlformats.org/officeDocument/2006/relationships/image" Target="../media/image70.jp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6.png"/><Relationship Id="rId4" Type="http://schemas.openxmlformats.org/officeDocument/2006/relationships/image" Target="../media/image4.png"/><Relationship Id="rId9" Type="http://schemas.openxmlformats.org/officeDocument/2006/relationships/image" Target="../media/image67.png"/><Relationship Id="rId5" Type="http://schemas.openxmlformats.org/officeDocument/2006/relationships/image" Target="../media/image75.png"/><Relationship Id="rId6" Type="http://schemas.openxmlformats.org/officeDocument/2006/relationships/image" Target="../media/image3.png"/><Relationship Id="rId7" Type="http://schemas.openxmlformats.org/officeDocument/2006/relationships/image" Target="../media/image60.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1" Type="http://schemas.openxmlformats.org/officeDocument/2006/relationships/image" Target="../media/image64.jpg"/><Relationship Id="rId10" Type="http://schemas.openxmlformats.org/officeDocument/2006/relationships/hyperlink" Target="http://www.youtube.com/watch?v=lcIbOc_5hT8"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28.png"/><Relationship Id="rId5" Type="http://schemas.openxmlformats.org/officeDocument/2006/relationships/image" Target="../media/image60.png"/><Relationship Id="rId6" Type="http://schemas.openxmlformats.org/officeDocument/2006/relationships/image" Target="../media/image41.png"/><Relationship Id="rId7" Type="http://schemas.openxmlformats.org/officeDocument/2006/relationships/image" Target="../media/image43.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83" name="Shape 83"/>
        <p:cNvGrpSpPr/>
        <p:nvPr/>
      </p:nvGrpSpPr>
      <p:grpSpPr>
        <a:xfrm>
          <a:off x="0" y="0"/>
          <a:ext cx="0" cy="0"/>
          <a:chOff x="0" y="0"/>
          <a:chExt cx="0" cy="0"/>
        </a:xfrm>
      </p:grpSpPr>
      <p:sp>
        <p:nvSpPr>
          <p:cNvPr id="84" name="Google Shape;84;p1"/>
          <p:cNvSpPr/>
          <p:nvPr/>
        </p:nvSpPr>
        <p:spPr>
          <a:xfrm>
            <a:off x="-2095805" y="6099859"/>
            <a:ext cx="6006169" cy="5973408"/>
          </a:xfrm>
          <a:custGeom>
            <a:rect b="b" l="l" r="r" t="t"/>
            <a:pathLst>
              <a:path extrusionOk="0" h="5973408" w="6006169">
                <a:moveTo>
                  <a:pt x="0" y="0"/>
                </a:moveTo>
                <a:lnTo>
                  <a:pt x="6006169" y="0"/>
                </a:lnTo>
                <a:lnTo>
                  <a:pt x="6006169" y="5973408"/>
                </a:lnTo>
                <a:lnTo>
                  <a:pt x="0" y="59734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
          <p:cNvSpPr/>
          <p:nvPr/>
        </p:nvSpPr>
        <p:spPr>
          <a:xfrm>
            <a:off x="13743547" y="-2320761"/>
            <a:ext cx="5239271" cy="5210693"/>
          </a:xfrm>
          <a:custGeom>
            <a:rect b="b" l="l" r="r" t="t"/>
            <a:pathLst>
              <a:path extrusionOk="0" h="5210693" w="5239271">
                <a:moveTo>
                  <a:pt x="0" y="0"/>
                </a:moveTo>
                <a:lnTo>
                  <a:pt x="5239270" y="0"/>
                </a:lnTo>
                <a:lnTo>
                  <a:pt x="5239270" y="5210693"/>
                </a:lnTo>
                <a:lnTo>
                  <a:pt x="0" y="521069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
          <p:cNvSpPr/>
          <p:nvPr/>
        </p:nvSpPr>
        <p:spPr>
          <a:xfrm>
            <a:off x="-607130" y="741308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
          <p:cNvSpPr/>
          <p:nvPr/>
        </p:nvSpPr>
        <p:spPr>
          <a:xfrm>
            <a:off x="1214774" y="1400499"/>
            <a:ext cx="7943722" cy="8141832"/>
          </a:xfrm>
          <a:custGeom>
            <a:rect b="b" l="l" r="r" t="t"/>
            <a:pathLst>
              <a:path extrusionOk="0" h="2139950" w="208788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rotWithShape="1">
            <a:blip r:embed="rId5">
              <a:alphaModFix/>
            </a:blip>
            <a:stretch>
              <a:fillRect b="0" l="-9855" r="-985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
          <p:cNvSpPr/>
          <p:nvPr/>
        </p:nvSpPr>
        <p:spPr>
          <a:xfrm>
            <a:off x="6196734" y="6880475"/>
            <a:ext cx="2947266" cy="2931190"/>
          </a:xfrm>
          <a:custGeom>
            <a:rect b="b" l="l" r="r" t="t"/>
            <a:pathLst>
              <a:path extrusionOk="0" h="2931190" w="2947266">
                <a:moveTo>
                  <a:pt x="0" y="0"/>
                </a:moveTo>
                <a:lnTo>
                  <a:pt x="2947266" y="0"/>
                </a:lnTo>
                <a:lnTo>
                  <a:pt x="2947266" y="2931190"/>
                </a:lnTo>
                <a:lnTo>
                  <a:pt x="0" y="293119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p:nvPr/>
        </p:nvSpPr>
        <p:spPr>
          <a:xfrm rot="311787">
            <a:off x="7448534" y="802132"/>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p:nvPr/>
        </p:nvSpPr>
        <p:spPr>
          <a:xfrm rot="2800277">
            <a:off x="8772474" y="2172584"/>
            <a:ext cx="1247352" cy="1118081"/>
          </a:xfrm>
          <a:custGeom>
            <a:rect b="b" l="l" r="r" t="t"/>
            <a:pathLst>
              <a:path extrusionOk="0" h="1118081" w="1247352">
                <a:moveTo>
                  <a:pt x="0" y="0"/>
                </a:moveTo>
                <a:lnTo>
                  <a:pt x="1247351" y="0"/>
                </a:lnTo>
                <a:lnTo>
                  <a:pt x="1247351" y="1118080"/>
                </a:lnTo>
                <a:lnTo>
                  <a:pt x="0" y="111808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p:nvPr/>
        </p:nvSpPr>
        <p:spPr>
          <a:xfrm rot="9077232">
            <a:off x="14899968" y="6647262"/>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
          <p:cNvSpPr/>
          <p:nvPr/>
        </p:nvSpPr>
        <p:spPr>
          <a:xfrm>
            <a:off x="13219732" y="-1478708"/>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p:nvPr/>
        </p:nvSpPr>
        <p:spPr>
          <a:xfrm>
            <a:off x="-245372" y="34180"/>
            <a:ext cx="4457119" cy="1618892"/>
          </a:xfrm>
          <a:custGeom>
            <a:rect b="b" l="l" r="r" t="t"/>
            <a:pathLst>
              <a:path extrusionOk="0" h="1618892" w="4457119">
                <a:moveTo>
                  <a:pt x="0" y="0"/>
                </a:moveTo>
                <a:lnTo>
                  <a:pt x="4457119" y="0"/>
                </a:lnTo>
                <a:lnTo>
                  <a:pt x="4457119" y="1618891"/>
                </a:lnTo>
                <a:lnTo>
                  <a:pt x="0" y="161889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p:nvPr/>
        </p:nvSpPr>
        <p:spPr>
          <a:xfrm rot="-740779">
            <a:off x="10834779" y="9275018"/>
            <a:ext cx="9952432" cy="807428"/>
          </a:xfrm>
          <a:custGeom>
            <a:rect b="b" l="l" r="r" t="t"/>
            <a:pathLst>
              <a:path extrusionOk="0" h="807428" w="9952432">
                <a:moveTo>
                  <a:pt x="0" y="0"/>
                </a:moveTo>
                <a:lnTo>
                  <a:pt x="9952432" y="0"/>
                </a:lnTo>
                <a:lnTo>
                  <a:pt x="9952432" y="807428"/>
                </a:lnTo>
                <a:lnTo>
                  <a:pt x="0" y="80742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
          <p:cNvSpPr/>
          <p:nvPr/>
        </p:nvSpPr>
        <p:spPr>
          <a:xfrm>
            <a:off x="6353984" y="7448142"/>
            <a:ext cx="2632766" cy="1544394"/>
          </a:xfrm>
          <a:custGeom>
            <a:rect b="b" l="l" r="r" t="t"/>
            <a:pathLst>
              <a:path extrusionOk="0" h="1544394" w="2632766">
                <a:moveTo>
                  <a:pt x="0" y="0"/>
                </a:moveTo>
                <a:lnTo>
                  <a:pt x="2632766" y="0"/>
                </a:lnTo>
                <a:lnTo>
                  <a:pt x="2632766" y="1544394"/>
                </a:lnTo>
                <a:lnTo>
                  <a:pt x="0" y="1544394"/>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
          <p:cNvSpPr txBox="1"/>
          <p:nvPr/>
        </p:nvSpPr>
        <p:spPr>
          <a:xfrm>
            <a:off x="10080476" y="6880850"/>
            <a:ext cx="4168800" cy="1566600"/>
          </a:xfrm>
          <a:prstGeom prst="rect">
            <a:avLst/>
          </a:prstGeom>
          <a:noFill/>
          <a:ln>
            <a:noFill/>
          </a:ln>
        </p:spPr>
        <p:txBody>
          <a:bodyPr anchorCtr="0" anchor="t" bIns="0" lIns="0" spcFirstLastPara="1" rIns="0" wrap="square" tIns="0">
            <a:spAutoFit/>
          </a:bodyPr>
          <a:lstStyle/>
          <a:p>
            <a:pPr indent="0" lvl="0" marL="0" marR="0" rtl="0" algn="ctr">
              <a:lnSpc>
                <a:spcPct val="114997"/>
              </a:lnSpc>
              <a:spcBef>
                <a:spcPts val="0"/>
              </a:spcBef>
              <a:spcAft>
                <a:spcPts val="0"/>
              </a:spcAft>
              <a:buNone/>
            </a:pPr>
            <a:r>
              <a:rPr lang="en-US" sz="4734">
                <a:solidFill>
                  <a:srgbClr val="FFFFFF"/>
                </a:solidFill>
                <a:latin typeface="Amatic SC"/>
                <a:ea typeface="Amatic SC"/>
                <a:cs typeface="Amatic SC"/>
                <a:sym typeface="Amatic SC"/>
              </a:rPr>
              <a:t>Children’s Grief Awareness Day 2023</a:t>
            </a:r>
            <a:endParaRPr>
              <a:latin typeface="Amatic SC"/>
              <a:ea typeface="Amatic SC"/>
              <a:cs typeface="Amatic SC"/>
              <a:sym typeface="Amatic SC"/>
            </a:endParaRPr>
          </a:p>
        </p:txBody>
      </p:sp>
      <p:sp>
        <p:nvSpPr>
          <p:cNvPr id="98" name="Google Shape;98;p1"/>
          <p:cNvSpPr txBox="1"/>
          <p:nvPr/>
        </p:nvSpPr>
        <p:spPr>
          <a:xfrm>
            <a:off x="10080475" y="3839776"/>
            <a:ext cx="7095000" cy="33048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lang="en-US" sz="11300">
                <a:solidFill>
                  <a:srgbClr val="FFFFFF"/>
                </a:solidFill>
                <a:latin typeface="Nunito"/>
                <a:ea typeface="Nunito"/>
                <a:cs typeface="Nunito"/>
                <a:sym typeface="Nunito"/>
              </a:rPr>
              <a:t>What is Grief?</a:t>
            </a:r>
            <a:endParaRPr b="1" sz="10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242" name="Shape 242"/>
        <p:cNvGrpSpPr/>
        <p:nvPr/>
      </p:nvGrpSpPr>
      <p:grpSpPr>
        <a:xfrm>
          <a:off x="0" y="0"/>
          <a:ext cx="0" cy="0"/>
          <a:chOff x="0" y="0"/>
          <a:chExt cx="0" cy="0"/>
        </a:xfrm>
      </p:grpSpPr>
      <p:sp>
        <p:nvSpPr>
          <p:cNvPr id="243" name="Google Shape;243;p9"/>
          <p:cNvSpPr/>
          <p:nvPr/>
        </p:nvSpPr>
        <p:spPr>
          <a:xfrm>
            <a:off x="4363594" y="-2683357"/>
            <a:ext cx="10283130" cy="10227040"/>
          </a:xfrm>
          <a:custGeom>
            <a:rect b="b" l="l" r="r" t="t"/>
            <a:pathLst>
              <a:path extrusionOk="0" h="10227040" w="10283130">
                <a:moveTo>
                  <a:pt x="0" y="0"/>
                </a:moveTo>
                <a:lnTo>
                  <a:pt x="10283130" y="0"/>
                </a:lnTo>
                <a:lnTo>
                  <a:pt x="10283130" y="10227041"/>
                </a:lnTo>
                <a:lnTo>
                  <a:pt x="0" y="1022704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9"/>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9"/>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9"/>
          <p:cNvSpPr/>
          <p:nvPr/>
        </p:nvSpPr>
        <p:spPr>
          <a:xfrm rot="-446826">
            <a:off x="12049400" y="8057382"/>
            <a:ext cx="8145991" cy="3365424"/>
          </a:xfrm>
          <a:custGeom>
            <a:rect b="b" l="l" r="r" t="t"/>
            <a:pathLst>
              <a:path extrusionOk="0" h="3365424" w="8145991">
                <a:moveTo>
                  <a:pt x="0" y="0"/>
                </a:moveTo>
                <a:lnTo>
                  <a:pt x="8145992" y="0"/>
                </a:lnTo>
                <a:lnTo>
                  <a:pt x="8145992" y="3365425"/>
                </a:lnTo>
                <a:lnTo>
                  <a:pt x="0" y="336542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p:nvPr/>
        </p:nvSpPr>
        <p:spPr>
          <a:xfrm>
            <a:off x="4439686" y="9290030"/>
            <a:ext cx="4457119" cy="1618892"/>
          </a:xfrm>
          <a:custGeom>
            <a:rect b="b" l="l" r="r" t="t"/>
            <a:pathLst>
              <a:path extrusionOk="0" h="1618892" w="4457119">
                <a:moveTo>
                  <a:pt x="0" y="0"/>
                </a:moveTo>
                <a:lnTo>
                  <a:pt x="4457118" y="0"/>
                </a:lnTo>
                <a:lnTo>
                  <a:pt x="4457118" y="1618892"/>
                </a:lnTo>
                <a:lnTo>
                  <a:pt x="0" y="161889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9"/>
          <p:cNvSpPr/>
          <p:nvPr/>
        </p:nvSpPr>
        <p:spPr>
          <a:xfrm>
            <a:off x="-1755104" y="-81164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9"/>
          <p:cNvSpPr/>
          <p:nvPr/>
        </p:nvSpPr>
        <p:spPr>
          <a:xfrm>
            <a:off x="286054" y="8529618"/>
            <a:ext cx="2476347" cy="1379154"/>
          </a:xfrm>
          <a:custGeom>
            <a:rect b="b" l="l" r="r" t="t"/>
            <a:pathLst>
              <a:path extrusionOk="0" h="1379154" w="2476347">
                <a:moveTo>
                  <a:pt x="0" y="0"/>
                </a:moveTo>
                <a:lnTo>
                  <a:pt x="2476347" y="0"/>
                </a:lnTo>
                <a:lnTo>
                  <a:pt x="2476347" y="1379153"/>
                </a:lnTo>
                <a:lnTo>
                  <a:pt x="0" y="137915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9"/>
          <p:cNvSpPr txBox="1"/>
          <p:nvPr/>
        </p:nvSpPr>
        <p:spPr>
          <a:xfrm>
            <a:off x="4809858" y="255297"/>
            <a:ext cx="9390600" cy="411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t/>
            </a:r>
            <a:endParaRPr b="1" sz="300">
              <a:latin typeface="Nunito"/>
              <a:ea typeface="Nunito"/>
              <a:cs typeface="Nunito"/>
              <a:sym typeface="Nunito"/>
            </a:endParaRPr>
          </a:p>
        </p:txBody>
      </p:sp>
      <p:sp>
        <p:nvSpPr>
          <p:cNvPr id="252" name="Google Shape;252;p9"/>
          <p:cNvSpPr/>
          <p:nvPr/>
        </p:nvSpPr>
        <p:spPr>
          <a:xfrm>
            <a:off x="548175" y="3596475"/>
            <a:ext cx="7251646" cy="3749867"/>
          </a:xfrm>
          <a:custGeom>
            <a:rect b="b" l="l" r="r" t="t"/>
            <a:pathLst>
              <a:path extrusionOk="0" h="4586993" w="7495241">
                <a:moveTo>
                  <a:pt x="0" y="0"/>
                </a:moveTo>
                <a:lnTo>
                  <a:pt x="7495240" y="0"/>
                </a:lnTo>
                <a:lnTo>
                  <a:pt x="7495240" y="4586993"/>
                </a:lnTo>
                <a:lnTo>
                  <a:pt x="0" y="4586993"/>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9"/>
          <p:cNvSpPr txBox="1"/>
          <p:nvPr/>
        </p:nvSpPr>
        <p:spPr>
          <a:xfrm>
            <a:off x="642250" y="3890550"/>
            <a:ext cx="7063500" cy="3570000"/>
          </a:xfrm>
          <a:prstGeom prst="rect">
            <a:avLst/>
          </a:prstGeom>
          <a:noFill/>
          <a:ln>
            <a:noFill/>
          </a:ln>
        </p:spPr>
        <p:txBody>
          <a:bodyPr anchorCtr="0" anchor="t" bIns="91425" lIns="91425" spcFirstLastPara="1" rIns="91425" wrap="square" tIns="91425">
            <a:noAutofit/>
          </a:bodyPr>
          <a:lstStyle/>
          <a:p>
            <a:pPr indent="0" lvl="0" marL="0" rtl="0" algn="ctr">
              <a:lnSpc>
                <a:spcPct val="119005"/>
              </a:lnSpc>
              <a:spcBef>
                <a:spcPts val="0"/>
              </a:spcBef>
              <a:spcAft>
                <a:spcPts val="0"/>
              </a:spcAft>
              <a:buNone/>
            </a:pPr>
            <a:r>
              <a:rPr lang="en-US" sz="3899">
                <a:solidFill>
                  <a:schemeClr val="accent1"/>
                </a:solidFill>
                <a:latin typeface="Nunito"/>
                <a:ea typeface="Nunito"/>
                <a:cs typeface="Nunito"/>
                <a:sym typeface="Nunito"/>
              </a:rPr>
              <a:t>Click the book cover to listen to </a:t>
            </a:r>
            <a:r>
              <a:rPr i="1" lang="en-US" sz="3899">
                <a:solidFill>
                  <a:schemeClr val="accent1"/>
                </a:solidFill>
                <a:latin typeface="Nunito"/>
                <a:ea typeface="Nunito"/>
                <a:cs typeface="Nunito"/>
                <a:sym typeface="Nunito"/>
              </a:rPr>
              <a:t>The Rabbit Listened</a:t>
            </a:r>
            <a:r>
              <a:rPr lang="en-US" sz="3899">
                <a:solidFill>
                  <a:schemeClr val="accent1"/>
                </a:solidFill>
                <a:latin typeface="Nunito"/>
                <a:ea typeface="Nunito"/>
                <a:cs typeface="Nunito"/>
                <a:sym typeface="Nunito"/>
              </a:rPr>
              <a:t>, narrated by the author, </a:t>
            </a:r>
            <a:endParaRPr sz="3899">
              <a:solidFill>
                <a:schemeClr val="accent1"/>
              </a:solidFill>
              <a:latin typeface="Nunito"/>
              <a:ea typeface="Nunito"/>
              <a:cs typeface="Nunito"/>
              <a:sym typeface="Nunito"/>
            </a:endParaRPr>
          </a:p>
          <a:p>
            <a:pPr indent="0" lvl="0" marL="0" rtl="0" algn="ctr">
              <a:lnSpc>
                <a:spcPct val="119005"/>
              </a:lnSpc>
              <a:spcBef>
                <a:spcPts val="0"/>
              </a:spcBef>
              <a:spcAft>
                <a:spcPts val="0"/>
              </a:spcAft>
              <a:buNone/>
            </a:pPr>
            <a:r>
              <a:rPr lang="en-US" sz="3899">
                <a:solidFill>
                  <a:schemeClr val="accent1"/>
                </a:solidFill>
                <a:latin typeface="Nunito"/>
                <a:ea typeface="Nunito"/>
                <a:cs typeface="Nunito"/>
                <a:sym typeface="Nunito"/>
              </a:rPr>
              <a:t>Cori Doerrfeld</a:t>
            </a:r>
            <a:endParaRPr sz="1600">
              <a:solidFill>
                <a:schemeClr val="accent1"/>
              </a:solidFill>
              <a:latin typeface="Calibri"/>
              <a:ea typeface="Calibri"/>
              <a:cs typeface="Calibri"/>
              <a:sym typeface="Calibri"/>
            </a:endParaRPr>
          </a:p>
        </p:txBody>
      </p:sp>
      <p:pic>
        <p:nvPicPr>
          <p:cNvPr id="254" name="Google Shape;254;p9">
            <a:hlinkClick r:id="rId10"/>
          </p:cNvPr>
          <p:cNvPicPr preferRelativeResize="0"/>
          <p:nvPr/>
        </p:nvPicPr>
        <p:blipFill rotWithShape="1">
          <a:blip r:embed="rId11">
            <a:alphaModFix/>
          </a:blip>
          <a:srcRect b="11044" l="11102" r="10045" t="11176"/>
          <a:stretch/>
        </p:blipFill>
        <p:spPr>
          <a:xfrm>
            <a:off x="8065525" y="1130626"/>
            <a:ext cx="7986425" cy="7878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258" name="Shape 258"/>
        <p:cNvGrpSpPr/>
        <p:nvPr/>
      </p:nvGrpSpPr>
      <p:grpSpPr>
        <a:xfrm>
          <a:off x="0" y="0"/>
          <a:ext cx="0" cy="0"/>
          <a:chOff x="0" y="0"/>
          <a:chExt cx="0" cy="0"/>
        </a:xfrm>
      </p:grpSpPr>
      <p:sp>
        <p:nvSpPr>
          <p:cNvPr id="259" name="Google Shape;259;g283ccff89e8_2_11"/>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g283ccff89e8_2_11"/>
          <p:cNvSpPr/>
          <p:nvPr/>
        </p:nvSpPr>
        <p:spPr>
          <a:xfrm rot="3825302">
            <a:off x="-3858041" y="7132354"/>
            <a:ext cx="7252387" cy="6332959"/>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g283ccff89e8_2_11"/>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g283ccff89e8_2_11"/>
          <p:cNvSpPr/>
          <p:nvPr/>
        </p:nvSpPr>
        <p:spPr>
          <a:xfrm rot="-447735">
            <a:off x="12049881" y="8055725"/>
            <a:ext cx="8153955" cy="3368714"/>
          </a:xfrm>
          <a:custGeom>
            <a:rect b="b" l="l" r="r" t="t"/>
            <a:pathLst>
              <a:path extrusionOk="0" h="3365424" w="8145991">
                <a:moveTo>
                  <a:pt x="0" y="0"/>
                </a:moveTo>
                <a:lnTo>
                  <a:pt x="8145992" y="0"/>
                </a:lnTo>
                <a:lnTo>
                  <a:pt x="8145992" y="3365425"/>
                </a:lnTo>
                <a:lnTo>
                  <a:pt x="0" y="336542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g283ccff89e8_2_11"/>
          <p:cNvSpPr/>
          <p:nvPr/>
        </p:nvSpPr>
        <p:spPr>
          <a:xfrm>
            <a:off x="-2019554" y="-107609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g283ccff89e8_2_11"/>
          <p:cNvSpPr/>
          <p:nvPr/>
        </p:nvSpPr>
        <p:spPr>
          <a:xfrm>
            <a:off x="286054" y="8529618"/>
            <a:ext cx="2476347" cy="1379154"/>
          </a:xfrm>
          <a:custGeom>
            <a:rect b="b" l="l" r="r" t="t"/>
            <a:pathLst>
              <a:path extrusionOk="0" h="1379154" w="2476347">
                <a:moveTo>
                  <a:pt x="0" y="0"/>
                </a:moveTo>
                <a:lnTo>
                  <a:pt x="2476347" y="0"/>
                </a:lnTo>
                <a:lnTo>
                  <a:pt x="2476347" y="1379153"/>
                </a:lnTo>
                <a:lnTo>
                  <a:pt x="0" y="137915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g283ccff89e8_2_11"/>
          <p:cNvSpPr txBox="1"/>
          <p:nvPr/>
        </p:nvSpPr>
        <p:spPr>
          <a:xfrm>
            <a:off x="4809858" y="255297"/>
            <a:ext cx="9390600" cy="411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t/>
            </a:r>
            <a:endParaRPr b="1" sz="300">
              <a:latin typeface="Nunito"/>
              <a:ea typeface="Nunito"/>
              <a:cs typeface="Nunito"/>
              <a:sym typeface="Nunito"/>
            </a:endParaRPr>
          </a:p>
        </p:txBody>
      </p:sp>
      <p:sp>
        <p:nvSpPr>
          <p:cNvPr id="266" name="Google Shape;266;g283ccff89e8_2_11"/>
          <p:cNvSpPr/>
          <p:nvPr/>
        </p:nvSpPr>
        <p:spPr>
          <a:xfrm>
            <a:off x="1951050" y="1673062"/>
            <a:ext cx="7251646" cy="7522669"/>
          </a:xfrm>
          <a:custGeom>
            <a:rect b="b" l="l" r="r" t="t"/>
            <a:pathLst>
              <a:path extrusionOk="0" h="4586993" w="7495241">
                <a:moveTo>
                  <a:pt x="0" y="0"/>
                </a:moveTo>
                <a:lnTo>
                  <a:pt x="7495240" y="0"/>
                </a:lnTo>
                <a:lnTo>
                  <a:pt x="7495240" y="4586993"/>
                </a:lnTo>
                <a:lnTo>
                  <a:pt x="0" y="458699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g283ccff89e8_2_11"/>
          <p:cNvSpPr txBox="1"/>
          <p:nvPr/>
        </p:nvSpPr>
        <p:spPr>
          <a:xfrm>
            <a:off x="2045125" y="2333400"/>
            <a:ext cx="7063500" cy="3570000"/>
          </a:xfrm>
          <a:prstGeom prst="rect">
            <a:avLst/>
          </a:prstGeom>
          <a:noFill/>
          <a:ln>
            <a:noFill/>
          </a:ln>
        </p:spPr>
        <p:txBody>
          <a:bodyPr anchorCtr="0" anchor="t" bIns="91425" lIns="91425" spcFirstLastPara="1" rIns="91425" wrap="square" tIns="91425">
            <a:noAutofit/>
          </a:bodyPr>
          <a:lstStyle/>
          <a:p>
            <a:pPr indent="0" lvl="0" marL="0" rtl="0" algn="ctr">
              <a:lnSpc>
                <a:spcPct val="119005"/>
              </a:lnSpc>
              <a:spcBef>
                <a:spcPts val="0"/>
              </a:spcBef>
              <a:spcAft>
                <a:spcPts val="0"/>
              </a:spcAft>
              <a:buNone/>
            </a:pPr>
            <a:r>
              <a:rPr lang="en-US" sz="3899">
                <a:solidFill>
                  <a:schemeClr val="accent1"/>
                </a:solidFill>
                <a:latin typeface="Nunito"/>
                <a:ea typeface="Nunito"/>
                <a:cs typeface="Nunito"/>
                <a:sym typeface="Nunito"/>
              </a:rPr>
              <a:t>Click on the book to make your own support wheel.</a:t>
            </a:r>
            <a:endParaRPr sz="3899">
              <a:solidFill>
                <a:schemeClr val="accent1"/>
              </a:solidFill>
              <a:latin typeface="Nunito"/>
              <a:ea typeface="Nunito"/>
              <a:cs typeface="Nunito"/>
              <a:sym typeface="Nunito"/>
            </a:endParaRPr>
          </a:p>
          <a:p>
            <a:pPr indent="0" lvl="0" marL="0" rtl="0" algn="ctr">
              <a:lnSpc>
                <a:spcPct val="119005"/>
              </a:lnSpc>
              <a:spcBef>
                <a:spcPts val="0"/>
              </a:spcBef>
              <a:spcAft>
                <a:spcPts val="0"/>
              </a:spcAft>
              <a:buNone/>
            </a:pPr>
            <a:r>
              <a:rPr b="1" lang="en-US" sz="3899">
                <a:solidFill>
                  <a:schemeClr val="accent1"/>
                </a:solidFill>
                <a:latin typeface="Nunito"/>
                <a:ea typeface="Nunito"/>
                <a:cs typeface="Nunito"/>
                <a:sym typeface="Nunito"/>
              </a:rPr>
              <a:t>How do you show support when others are showing big emotions? </a:t>
            </a:r>
            <a:endParaRPr b="1" sz="3899">
              <a:solidFill>
                <a:schemeClr val="accent1"/>
              </a:solidFill>
              <a:latin typeface="Nunito"/>
              <a:ea typeface="Nunito"/>
              <a:cs typeface="Nunito"/>
              <a:sym typeface="Nunito"/>
            </a:endParaRPr>
          </a:p>
          <a:p>
            <a:pPr indent="0" lvl="0" marL="0" rtl="0" algn="ctr">
              <a:lnSpc>
                <a:spcPct val="119005"/>
              </a:lnSpc>
              <a:spcBef>
                <a:spcPts val="0"/>
              </a:spcBef>
              <a:spcAft>
                <a:spcPts val="0"/>
              </a:spcAft>
              <a:buNone/>
            </a:pPr>
            <a:r>
              <a:rPr b="1" lang="en-US" sz="3899">
                <a:solidFill>
                  <a:schemeClr val="accent1"/>
                </a:solidFill>
                <a:latin typeface="Nunito"/>
                <a:ea typeface="Nunito"/>
                <a:cs typeface="Nunito"/>
                <a:sym typeface="Nunito"/>
              </a:rPr>
              <a:t>How do you want others to support you? </a:t>
            </a:r>
            <a:endParaRPr b="1" sz="3899">
              <a:solidFill>
                <a:schemeClr val="accent1"/>
              </a:solidFill>
              <a:latin typeface="Nunito"/>
              <a:ea typeface="Nunito"/>
              <a:cs typeface="Nunito"/>
              <a:sym typeface="Nunito"/>
            </a:endParaRPr>
          </a:p>
          <a:p>
            <a:pPr indent="0" lvl="0" marL="0" rtl="0" algn="ctr">
              <a:lnSpc>
                <a:spcPct val="119005"/>
              </a:lnSpc>
              <a:spcBef>
                <a:spcPts val="0"/>
              </a:spcBef>
              <a:spcAft>
                <a:spcPts val="0"/>
              </a:spcAft>
              <a:buNone/>
            </a:pPr>
            <a:r>
              <a:rPr b="1" lang="en-US" sz="3899">
                <a:solidFill>
                  <a:schemeClr val="accent1"/>
                </a:solidFill>
                <a:latin typeface="Nunito"/>
                <a:ea typeface="Nunito"/>
                <a:cs typeface="Nunito"/>
                <a:sym typeface="Nunito"/>
              </a:rPr>
              <a:t>What behavior might not look supportive?</a:t>
            </a:r>
            <a:endParaRPr b="1" sz="1600">
              <a:solidFill>
                <a:schemeClr val="accent1"/>
              </a:solidFill>
              <a:latin typeface="Calibri"/>
              <a:ea typeface="Calibri"/>
              <a:cs typeface="Calibri"/>
              <a:sym typeface="Calibri"/>
            </a:endParaRPr>
          </a:p>
        </p:txBody>
      </p:sp>
      <p:pic>
        <p:nvPicPr>
          <p:cNvPr id="268" name="Google Shape;268;g283ccff89e8_2_11">
            <a:hlinkClick r:id="rId8"/>
          </p:cNvPr>
          <p:cNvPicPr preferRelativeResize="0"/>
          <p:nvPr/>
        </p:nvPicPr>
        <p:blipFill rotWithShape="1">
          <a:blip r:embed="rId9">
            <a:alphaModFix/>
          </a:blip>
          <a:srcRect b="14549" l="14389" r="14053" t="11177"/>
          <a:stretch/>
        </p:blipFill>
        <p:spPr>
          <a:xfrm>
            <a:off x="9758125" y="866175"/>
            <a:ext cx="7247625" cy="7522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272" name="Shape 272"/>
        <p:cNvGrpSpPr/>
        <p:nvPr/>
      </p:nvGrpSpPr>
      <p:grpSpPr>
        <a:xfrm>
          <a:off x="0" y="0"/>
          <a:ext cx="0" cy="0"/>
          <a:chOff x="0" y="0"/>
          <a:chExt cx="0" cy="0"/>
        </a:xfrm>
      </p:grpSpPr>
      <p:sp>
        <p:nvSpPr>
          <p:cNvPr id="273" name="Google Shape;273;g283ccff89e8_1_2"/>
          <p:cNvSpPr/>
          <p:nvPr/>
        </p:nvSpPr>
        <p:spPr>
          <a:xfrm>
            <a:off x="3658306" y="-1781407"/>
            <a:ext cx="10283130" cy="10227040"/>
          </a:xfrm>
          <a:custGeom>
            <a:rect b="b" l="l" r="r" t="t"/>
            <a:pathLst>
              <a:path extrusionOk="0" h="10227040" w="10283130">
                <a:moveTo>
                  <a:pt x="0" y="0"/>
                </a:moveTo>
                <a:lnTo>
                  <a:pt x="10283130" y="0"/>
                </a:lnTo>
                <a:lnTo>
                  <a:pt x="10283130" y="10227041"/>
                </a:lnTo>
                <a:lnTo>
                  <a:pt x="0" y="1022704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g283ccff89e8_1_2"/>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g283ccff89e8_1_2"/>
          <p:cNvSpPr/>
          <p:nvPr/>
        </p:nvSpPr>
        <p:spPr>
          <a:xfrm rot="3825302">
            <a:off x="-3624516" y="6947254"/>
            <a:ext cx="7252387" cy="6332959"/>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g283ccff89e8_1_2"/>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g283ccff89e8_1_2"/>
          <p:cNvSpPr/>
          <p:nvPr/>
        </p:nvSpPr>
        <p:spPr>
          <a:xfrm rot="-447735">
            <a:off x="12049881" y="8055725"/>
            <a:ext cx="8153955" cy="3368714"/>
          </a:xfrm>
          <a:custGeom>
            <a:rect b="b" l="l" r="r" t="t"/>
            <a:pathLst>
              <a:path extrusionOk="0" h="3365424" w="8145991">
                <a:moveTo>
                  <a:pt x="0" y="0"/>
                </a:moveTo>
                <a:lnTo>
                  <a:pt x="8145992" y="0"/>
                </a:lnTo>
                <a:lnTo>
                  <a:pt x="8145992" y="3365425"/>
                </a:lnTo>
                <a:lnTo>
                  <a:pt x="0" y="336542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g283ccff89e8_1_2"/>
          <p:cNvSpPr/>
          <p:nvPr/>
        </p:nvSpPr>
        <p:spPr>
          <a:xfrm>
            <a:off x="4439686" y="9290030"/>
            <a:ext cx="4457119" cy="1618892"/>
          </a:xfrm>
          <a:custGeom>
            <a:rect b="b" l="l" r="r" t="t"/>
            <a:pathLst>
              <a:path extrusionOk="0" h="1618892" w="4457119">
                <a:moveTo>
                  <a:pt x="0" y="0"/>
                </a:moveTo>
                <a:lnTo>
                  <a:pt x="4457118" y="0"/>
                </a:lnTo>
                <a:lnTo>
                  <a:pt x="4457118" y="1618892"/>
                </a:lnTo>
                <a:lnTo>
                  <a:pt x="0" y="161889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g283ccff89e8_1_2"/>
          <p:cNvSpPr/>
          <p:nvPr/>
        </p:nvSpPr>
        <p:spPr>
          <a:xfrm>
            <a:off x="-1701004" y="-20341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g283ccff89e8_1_2"/>
          <p:cNvSpPr/>
          <p:nvPr/>
        </p:nvSpPr>
        <p:spPr>
          <a:xfrm rot="-618291">
            <a:off x="2884301" y="5092615"/>
            <a:ext cx="5900226" cy="4527508"/>
          </a:xfrm>
          <a:custGeom>
            <a:rect b="b" l="l" r="r" t="t"/>
            <a:pathLst>
              <a:path extrusionOk="0" h="2492016" w="3247583">
                <a:moveTo>
                  <a:pt x="0" y="0"/>
                </a:moveTo>
                <a:lnTo>
                  <a:pt x="3247583" y="0"/>
                </a:lnTo>
                <a:lnTo>
                  <a:pt x="3247583" y="2492016"/>
                </a:lnTo>
                <a:lnTo>
                  <a:pt x="0" y="24920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g283ccff89e8_1_2"/>
          <p:cNvSpPr/>
          <p:nvPr/>
        </p:nvSpPr>
        <p:spPr>
          <a:xfrm rot="496728">
            <a:off x="10086138" y="5109447"/>
            <a:ext cx="5751323" cy="4413248"/>
          </a:xfrm>
          <a:custGeom>
            <a:rect b="b" l="l" r="r" t="t"/>
            <a:pathLst>
              <a:path extrusionOk="0" h="2492016" w="3247583">
                <a:moveTo>
                  <a:pt x="0" y="0"/>
                </a:moveTo>
                <a:lnTo>
                  <a:pt x="3247583" y="0"/>
                </a:lnTo>
                <a:lnTo>
                  <a:pt x="3247583" y="2492016"/>
                </a:lnTo>
                <a:lnTo>
                  <a:pt x="0" y="24920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82" name="Google Shape;282;g283ccff89e8_1_2"/>
          <p:cNvPicPr preferRelativeResize="0"/>
          <p:nvPr/>
        </p:nvPicPr>
        <p:blipFill rotWithShape="1">
          <a:blip r:embed="rId8">
            <a:alphaModFix/>
          </a:blip>
          <a:srcRect b="1793" l="0" r="0" t="1802"/>
          <a:stretch/>
        </p:blipFill>
        <p:spPr>
          <a:xfrm rot="-619552">
            <a:off x="3034156" y="5298789"/>
            <a:ext cx="5493960" cy="3528604"/>
          </a:xfrm>
          <a:prstGeom prst="rect">
            <a:avLst/>
          </a:prstGeom>
          <a:noFill/>
          <a:ln>
            <a:noFill/>
          </a:ln>
        </p:spPr>
      </p:pic>
      <p:pic>
        <p:nvPicPr>
          <p:cNvPr id="283" name="Google Shape;283;g283ccff89e8_1_2"/>
          <p:cNvPicPr preferRelativeResize="0"/>
          <p:nvPr/>
        </p:nvPicPr>
        <p:blipFill rotWithShape="1">
          <a:blip r:embed="rId9">
            <a:alphaModFix/>
          </a:blip>
          <a:srcRect b="28606" l="0" r="0" t="28601"/>
          <a:stretch/>
        </p:blipFill>
        <p:spPr>
          <a:xfrm rot="495301">
            <a:off x="10326174" y="5308456"/>
            <a:ext cx="5353551" cy="3438424"/>
          </a:xfrm>
          <a:prstGeom prst="rect">
            <a:avLst/>
          </a:prstGeom>
          <a:noFill/>
          <a:ln>
            <a:noFill/>
          </a:ln>
        </p:spPr>
      </p:pic>
      <p:sp>
        <p:nvSpPr>
          <p:cNvPr id="284" name="Google Shape;284;g283ccff89e8_1_2"/>
          <p:cNvSpPr/>
          <p:nvPr/>
        </p:nvSpPr>
        <p:spPr>
          <a:xfrm>
            <a:off x="286054" y="8529618"/>
            <a:ext cx="2476347" cy="1379154"/>
          </a:xfrm>
          <a:custGeom>
            <a:rect b="b" l="l" r="r" t="t"/>
            <a:pathLst>
              <a:path extrusionOk="0" h="1379154" w="2476347">
                <a:moveTo>
                  <a:pt x="0" y="0"/>
                </a:moveTo>
                <a:lnTo>
                  <a:pt x="2476347" y="0"/>
                </a:lnTo>
                <a:lnTo>
                  <a:pt x="2476347" y="1379153"/>
                </a:lnTo>
                <a:lnTo>
                  <a:pt x="0" y="1379153"/>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g283ccff89e8_1_2"/>
          <p:cNvSpPr txBox="1"/>
          <p:nvPr/>
        </p:nvSpPr>
        <p:spPr>
          <a:xfrm rot="-610245">
            <a:off x="3358263" y="8953476"/>
            <a:ext cx="5560580" cy="465121"/>
          </a:xfrm>
          <a:prstGeom prst="rect">
            <a:avLst/>
          </a:prstGeom>
          <a:noFill/>
          <a:ln>
            <a:noFill/>
          </a:ln>
        </p:spPr>
        <p:txBody>
          <a:bodyPr anchorCtr="0" anchor="t" bIns="0" lIns="0" spcFirstLastPara="1" rIns="0" wrap="square" tIns="0">
            <a:spAutoFit/>
          </a:bodyPr>
          <a:lstStyle/>
          <a:p>
            <a:pPr indent="0" lvl="0" marL="0" marR="0" rtl="0" algn="ctr">
              <a:lnSpc>
                <a:spcPct val="93011"/>
              </a:lnSpc>
              <a:spcBef>
                <a:spcPts val="0"/>
              </a:spcBef>
              <a:spcAft>
                <a:spcPts val="0"/>
              </a:spcAft>
              <a:buNone/>
            </a:pPr>
            <a:r>
              <a:rPr lang="en-US" sz="3248">
                <a:solidFill>
                  <a:srgbClr val="0160A5"/>
                </a:solidFill>
                <a:latin typeface="Nunito"/>
                <a:ea typeface="Nunito"/>
                <a:cs typeface="Nunito"/>
                <a:sym typeface="Nunito"/>
              </a:rPr>
              <a:t>Is there someone at school?</a:t>
            </a:r>
            <a:endParaRPr>
              <a:latin typeface="Nunito"/>
              <a:ea typeface="Nunito"/>
              <a:cs typeface="Nunito"/>
              <a:sym typeface="Nunito"/>
            </a:endParaRPr>
          </a:p>
        </p:txBody>
      </p:sp>
      <p:sp>
        <p:nvSpPr>
          <p:cNvPr id="286" name="Google Shape;286;g283ccff89e8_1_2"/>
          <p:cNvSpPr txBox="1"/>
          <p:nvPr/>
        </p:nvSpPr>
        <p:spPr>
          <a:xfrm rot="504684">
            <a:off x="9962778" y="8875017"/>
            <a:ext cx="5418384" cy="479170"/>
          </a:xfrm>
          <a:prstGeom prst="rect">
            <a:avLst/>
          </a:prstGeom>
          <a:noFill/>
          <a:ln>
            <a:noFill/>
          </a:ln>
        </p:spPr>
        <p:txBody>
          <a:bodyPr anchorCtr="0" anchor="t" bIns="0" lIns="0" spcFirstLastPara="1" rIns="0" wrap="square" tIns="0">
            <a:spAutoFit/>
          </a:bodyPr>
          <a:lstStyle/>
          <a:p>
            <a:pPr indent="0" lvl="0" marL="0" marR="0" rtl="0" algn="ctr">
              <a:lnSpc>
                <a:spcPct val="93008"/>
              </a:lnSpc>
              <a:spcBef>
                <a:spcPts val="0"/>
              </a:spcBef>
              <a:spcAft>
                <a:spcPts val="0"/>
              </a:spcAft>
              <a:buNone/>
            </a:pPr>
            <a:r>
              <a:rPr lang="en-US" sz="3347">
                <a:solidFill>
                  <a:srgbClr val="0160A5"/>
                </a:solidFill>
                <a:latin typeface="Nunito"/>
                <a:ea typeface="Nunito"/>
                <a:cs typeface="Nunito"/>
                <a:sym typeface="Nunito"/>
              </a:rPr>
              <a:t>Is there someone at home?</a:t>
            </a:r>
            <a:endParaRPr>
              <a:latin typeface="Nunito"/>
              <a:ea typeface="Nunito"/>
              <a:cs typeface="Nunito"/>
              <a:sym typeface="Nunito"/>
            </a:endParaRPr>
          </a:p>
        </p:txBody>
      </p:sp>
      <p:sp>
        <p:nvSpPr>
          <p:cNvPr id="287" name="Google Shape;287;g283ccff89e8_1_2"/>
          <p:cNvSpPr txBox="1"/>
          <p:nvPr/>
        </p:nvSpPr>
        <p:spPr>
          <a:xfrm>
            <a:off x="4211746" y="1446197"/>
            <a:ext cx="9390600" cy="31533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1" lang="en-US" sz="7673">
                <a:solidFill>
                  <a:srgbClr val="0160A5"/>
                </a:solidFill>
                <a:latin typeface="Nunito"/>
                <a:ea typeface="Nunito"/>
                <a:cs typeface="Nunito"/>
                <a:sym typeface="Nunito"/>
              </a:rPr>
              <a:t>Who do you talk to when your feelings get really big?</a:t>
            </a:r>
            <a:endParaRPr b="1" sz="1100">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A4D0"/>
        </a:solidFill>
      </p:bgPr>
    </p:bg>
    <p:spTree>
      <p:nvGrpSpPr>
        <p:cNvPr id="291" name="Shape 291"/>
        <p:cNvGrpSpPr/>
        <p:nvPr/>
      </p:nvGrpSpPr>
      <p:grpSpPr>
        <a:xfrm>
          <a:off x="0" y="0"/>
          <a:ext cx="0" cy="0"/>
          <a:chOff x="0" y="0"/>
          <a:chExt cx="0" cy="0"/>
        </a:xfrm>
      </p:grpSpPr>
      <p:sp>
        <p:nvSpPr>
          <p:cNvPr id="292" name="Google Shape;292;p10"/>
          <p:cNvSpPr/>
          <p:nvPr/>
        </p:nvSpPr>
        <p:spPr>
          <a:xfrm>
            <a:off x="-2095805" y="6099859"/>
            <a:ext cx="6006169" cy="5973408"/>
          </a:xfrm>
          <a:custGeom>
            <a:rect b="b" l="l" r="r" t="t"/>
            <a:pathLst>
              <a:path extrusionOk="0" h="5973408" w="6006169">
                <a:moveTo>
                  <a:pt x="0" y="0"/>
                </a:moveTo>
                <a:lnTo>
                  <a:pt x="6006169" y="0"/>
                </a:lnTo>
                <a:lnTo>
                  <a:pt x="6006169" y="5973408"/>
                </a:lnTo>
                <a:lnTo>
                  <a:pt x="0" y="59734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0"/>
          <p:cNvSpPr/>
          <p:nvPr/>
        </p:nvSpPr>
        <p:spPr>
          <a:xfrm>
            <a:off x="13743547" y="-2320761"/>
            <a:ext cx="5239271" cy="5210693"/>
          </a:xfrm>
          <a:custGeom>
            <a:rect b="b" l="l" r="r" t="t"/>
            <a:pathLst>
              <a:path extrusionOk="0" h="5210693" w="5239271">
                <a:moveTo>
                  <a:pt x="0" y="0"/>
                </a:moveTo>
                <a:lnTo>
                  <a:pt x="5239270" y="0"/>
                </a:lnTo>
                <a:lnTo>
                  <a:pt x="5239270" y="5210693"/>
                </a:lnTo>
                <a:lnTo>
                  <a:pt x="0" y="521069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0"/>
          <p:cNvSpPr/>
          <p:nvPr/>
        </p:nvSpPr>
        <p:spPr>
          <a:xfrm>
            <a:off x="-1670816" y="668807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0"/>
          <p:cNvSpPr/>
          <p:nvPr/>
        </p:nvSpPr>
        <p:spPr>
          <a:xfrm>
            <a:off x="-618965" y="2327764"/>
            <a:ext cx="6300583" cy="6161526"/>
          </a:xfrm>
          <a:custGeom>
            <a:rect b="b" l="l" r="r" t="t"/>
            <a:pathLst>
              <a:path extrusionOk="0"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5">
              <a:alphaModFix/>
            </a:blip>
            <a:stretch>
              <a:fillRect b="0" l="-23270" r="-2327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0"/>
          <p:cNvSpPr/>
          <p:nvPr/>
        </p:nvSpPr>
        <p:spPr>
          <a:xfrm>
            <a:off x="3352784" y="6203569"/>
            <a:ext cx="3627885" cy="3608096"/>
          </a:xfrm>
          <a:custGeom>
            <a:rect b="b" l="l" r="r" t="t"/>
            <a:pathLst>
              <a:path extrusionOk="0" h="3608096" w="3627885">
                <a:moveTo>
                  <a:pt x="0" y="0"/>
                </a:moveTo>
                <a:lnTo>
                  <a:pt x="3627884" y="0"/>
                </a:lnTo>
                <a:lnTo>
                  <a:pt x="3627884" y="3608096"/>
                </a:lnTo>
                <a:lnTo>
                  <a:pt x="0" y="360809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10"/>
          <p:cNvSpPr/>
          <p:nvPr/>
        </p:nvSpPr>
        <p:spPr>
          <a:xfrm rot="311787">
            <a:off x="4287744" y="630495"/>
            <a:ext cx="1757963" cy="1757963"/>
          </a:xfrm>
          <a:custGeom>
            <a:rect b="b" l="l" r="r" t="t"/>
            <a:pathLst>
              <a:path extrusionOk="0" h="1757963" w="1757963">
                <a:moveTo>
                  <a:pt x="0" y="0"/>
                </a:moveTo>
                <a:lnTo>
                  <a:pt x="1757964" y="0"/>
                </a:lnTo>
                <a:lnTo>
                  <a:pt x="1757964" y="1757963"/>
                </a:lnTo>
                <a:lnTo>
                  <a:pt x="0" y="175796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0"/>
          <p:cNvSpPr/>
          <p:nvPr/>
        </p:nvSpPr>
        <p:spPr>
          <a:xfrm rot="2800277">
            <a:off x="5611684" y="2000947"/>
            <a:ext cx="1247352" cy="1118081"/>
          </a:xfrm>
          <a:custGeom>
            <a:rect b="b" l="l" r="r" t="t"/>
            <a:pathLst>
              <a:path extrusionOk="0" h="1118081" w="1247352">
                <a:moveTo>
                  <a:pt x="0" y="0"/>
                </a:moveTo>
                <a:lnTo>
                  <a:pt x="1247352" y="0"/>
                </a:lnTo>
                <a:lnTo>
                  <a:pt x="1247352" y="1118081"/>
                </a:lnTo>
                <a:lnTo>
                  <a:pt x="0" y="1118081"/>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0"/>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0"/>
          <p:cNvSpPr/>
          <p:nvPr/>
        </p:nvSpPr>
        <p:spPr>
          <a:xfrm rot="9077232">
            <a:off x="14899968" y="6647262"/>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0"/>
          <p:cNvSpPr/>
          <p:nvPr/>
        </p:nvSpPr>
        <p:spPr>
          <a:xfrm rot="-740779">
            <a:off x="10834779" y="9275018"/>
            <a:ext cx="9952432" cy="807428"/>
          </a:xfrm>
          <a:custGeom>
            <a:rect b="b" l="l" r="r" t="t"/>
            <a:pathLst>
              <a:path extrusionOk="0" h="807428" w="9952432">
                <a:moveTo>
                  <a:pt x="0" y="0"/>
                </a:moveTo>
                <a:lnTo>
                  <a:pt x="9952432" y="0"/>
                </a:lnTo>
                <a:lnTo>
                  <a:pt x="9952432" y="807428"/>
                </a:lnTo>
                <a:lnTo>
                  <a:pt x="0" y="80742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0"/>
          <p:cNvSpPr/>
          <p:nvPr/>
        </p:nvSpPr>
        <p:spPr>
          <a:xfrm>
            <a:off x="14715653" y="-1951743"/>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10"/>
          <p:cNvSpPr/>
          <p:nvPr/>
        </p:nvSpPr>
        <p:spPr>
          <a:xfrm>
            <a:off x="7069969" y="1024525"/>
            <a:ext cx="15135067" cy="9262470"/>
          </a:xfrm>
          <a:custGeom>
            <a:rect b="b" l="l" r="r" t="t"/>
            <a:pathLst>
              <a:path extrusionOk="0" h="9262470" w="15135067">
                <a:moveTo>
                  <a:pt x="0" y="0"/>
                </a:moveTo>
                <a:lnTo>
                  <a:pt x="15135068" y="0"/>
                </a:lnTo>
                <a:lnTo>
                  <a:pt x="15135068" y="9262470"/>
                </a:lnTo>
                <a:lnTo>
                  <a:pt x="0" y="9262470"/>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0"/>
          <p:cNvSpPr txBox="1"/>
          <p:nvPr/>
        </p:nvSpPr>
        <p:spPr>
          <a:xfrm>
            <a:off x="7486775" y="2132263"/>
            <a:ext cx="9720000" cy="7047000"/>
          </a:xfrm>
          <a:prstGeom prst="rect">
            <a:avLst/>
          </a:prstGeom>
          <a:noFill/>
          <a:ln>
            <a:noFill/>
          </a:ln>
        </p:spPr>
        <p:txBody>
          <a:bodyPr anchorCtr="0" anchor="t" bIns="0" lIns="0" spcFirstLastPara="1" rIns="0" wrap="square" tIns="0">
            <a:spAutoFit/>
          </a:bodyPr>
          <a:lstStyle/>
          <a:p>
            <a:pPr indent="0" lvl="0" marL="0" marR="0" rtl="0" algn="ctr">
              <a:lnSpc>
                <a:spcPct val="115004"/>
              </a:lnSpc>
              <a:spcBef>
                <a:spcPts val="0"/>
              </a:spcBef>
              <a:spcAft>
                <a:spcPts val="0"/>
              </a:spcAft>
              <a:buNone/>
            </a:pPr>
            <a:r>
              <a:rPr lang="en-US" sz="3399">
                <a:solidFill>
                  <a:srgbClr val="0160A5"/>
                </a:solidFill>
                <a:latin typeface="Nunito"/>
                <a:ea typeface="Nunito"/>
                <a:cs typeface="Nunito"/>
                <a:sym typeface="Nunito"/>
              </a:rPr>
              <a:t>How to Help a Friend Who is Grieving...</a:t>
            </a:r>
            <a:endParaRPr>
              <a:latin typeface="Nunito"/>
              <a:ea typeface="Nunito"/>
              <a:cs typeface="Nunito"/>
              <a:sym typeface="Nunito"/>
            </a:endParaRPr>
          </a:p>
          <a:p>
            <a:pPr indent="0" lvl="0" marL="0" marR="0" rtl="0" algn="ctr">
              <a:lnSpc>
                <a:spcPct val="94704"/>
              </a:lnSpc>
              <a:spcBef>
                <a:spcPts val="0"/>
              </a:spcBef>
              <a:spcAft>
                <a:spcPts val="0"/>
              </a:spcAft>
              <a:buNone/>
            </a:pPr>
            <a:r>
              <a:t/>
            </a:r>
            <a:endParaRPr sz="3399">
              <a:solidFill>
                <a:srgbClr val="0160A5"/>
              </a:solidFill>
              <a:latin typeface="Nunito"/>
              <a:ea typeface="Nunito"/>
              <a:cs typeface="Nunito"/>
              <a:sym typeface="Nunito"/>
            </a:endParaRPr>
          </a:p>
          <a:p>
            <a:pPr indent="-295910" lvl="1" marL="604519" marR="0" rtl="0" algn="ctr">
              <a:lnSpc>
                <a:spcPct val="148017"/>
              </a:lnSpc>
              <a:spcBef>
                <a:spcPts val="0"/>
              </a:spcBef>
              <a:spcAft>
                <a:spcPts val="0"/>
              </a:spcAft>
              <a:buClr>
                <a:srgbClr val="0160A5"/>
              </a:buClr>
              <a:buSzPts val="2699"/>
              <a:buFont typeface="Nunito"/>
              <a:buChar char="•"/>
            </a:pPr>
            <a:r>
              <a:rPr i="0" lang="en-US" sz="2699" u="none" cap="none" strike="noStrike">
                <a:solidFill>
                  <a:srgbClr val="0160A5"/>
                </a:solidFill>
                <a:latin typeface="Nunito"/>
                <a:ea typeface="Nunito"/>
                <a:cs typeface="Nunito"/>
                <a:sym typeface="Nunito"/>
              </a:rPr>
              <a:t>Create a card, picture, or words of encouragement.</a:t>
            </a:r>
            <a:endParaRPr sz="1300">
              <a:latin typeface="Nunito"/>
              <a:ea typeface="Nunito"/>
              <a:cs typeface="Nunito"/>
              <a:sym typeface="Nunito"/>
            </a:endParaRPr>
          </a:p>
          <a:p>
            <a:pPr indent="-295910" lvl="1" marL="604519" marR="0" rtl="0" algn="ctr">
              <a:lnSpc>
                <a:spcPct val="148017"/>
              </a:lnSpc>
              <a:spcBef>
                <a:spcPts val="0"/>
              </a:spcBef>
              <a:spcAft>
                <a:spcPts val="0"/>
              </a:spcAft>
              <a:buClr>
                <a:srgbClr val="0160A5"/>
              </a:buClr>
              <a:buSzPts val="2699"/>
              <a:buFont typeface="Nunito"/>
              <a:buChar char="•"/>
            </a:pPr>
            <a:r>
              <a:rPr i="0" lang="en-US" sz="2699" u="none" cap="none" strike="noStrike">
                <a:solidFill>
                  <a:srgbClr val="0160A5"/>
                </a:solidFill>
                <a:latin typeface="Nunito"/>
                <a:ea typeface="Nunito"/>
                <a:cs typeface="Nunito"/>
                <a:sym typeface="Nunito"/>
              </a:rPr>
              <a:t>Be patient and kind. They might be angry, sad, or confused.</a:t>
            </a:r>
            <a:endParaRPr sz="1300">
              <a:latin typeface="Nunito"/>
              <a:ea typeface="Nunito"/>
              <a:cs typeface="Nunito"/>
              <a:sym typeface="Nunito"/>
            </a:endParaRPr>
          </a:p>
          <a:p>
            <a:pPr indent="-295910" lvl="1" marL="604519" marR="0" rtl="0" algn="ctr">
              <a:lnSpc>
                <a:spcPct val="148017"/>
              </a:lnSpc>
              <a:spcBef>
                <a:spcPts val="0"/>
              </a:spcBef>
              <a:spcAft>
                <a:spcPts val="0"/>
              </a:spcAft>
              <a:buClr>
                <a:srgbClr val="0160A5"/>
              </a:buClr>
              <a:buSzPts val="2699"/>
              <a:buFont typeface="Nunito"/>
              <a:buChar char="•"/>
            </a:pPr>
            <a:r>
              <a:rPr i="0" lang="en-US" sz="2699" u="none" cap="none" strike="noStrike">
                <a:solidFill>
                  <a:srgbClr val="0160A5"/>
                </a:solidFill>
                <a:latin typeface="Nunito"/>
                <a:ea typeface="Nunito"/>
                <a:cs typeface="Nunito"/>
                <a:sym typeface="Nunito"/>
              </a:rPr>
              <a:t>Don’t ask questions about their grief. They may want you to sit quietly with them.</a:t>
            </a:r>
            <a:endParaRPr sz="1300">
              <a:latin typeface="Nunito"/>
              <a:ea typeface="Nunito"/>
              <a:cs typeface="Nunito"/>
              <a:sym typeface="Nunito"/>
            </a:endParaRPr>
          </a:p>
          <a:p>
            <a:pPr indent="-295910" lvl="1" marL="604519" marR="0" rtl="0" algn="ctr">
              <a:lnSpc>
                <a:spcPct val="148017"/>
              </a:lnSpc>
              <a:spcBef>
                <a:spcPts val="0"/>
              </a:spcBef>
              <a:spcAft>
                <a:spcPts val="0"/>
              </a:spcAft>
              <a:buClr>
                <a:srgbClr val="0160A5"/>
              </a:buClr>
              <a:buSzPts val="2699"/>
              <a:buFont typeface="Nunito"/>
              <a:buChar char="•"/>
            </a:pPr>
            <a:r>
              <a:rPr i="0" lang="en-US" sz="2699" u="none" cap="none" strike="noStrike">
                <a:solidFill>
                  <a:srgbClr val="0160A5"/>
                </a:solidFill>
                <a:latin typeface="Nunito"/>
                <a:ea typeface="Nunito"/>
                <a:cs typeface="Nunito"/>
                <a:sym typeface="Nunito"/>
              </a:rPr>
              <a:t>Say “I’m sorry” or “I’m here for you”.</a:t>
            </a:r>
            <a:endParaRPr sz="1300">
              <a:latin typeface="Nunito"/>
              <a:ea typeface="Nunito"/>
              <a:cs typeface="Nunito"/>
              <a:sym typeface="Nunito"/>
            </a:endParaRPr>
          </a:p>
          <a:p>
            <a:pPr indent="-295910" lvl="1" marL="604519" marR="0" rtl="0" algn="ctr">
              <a:lnSpc>
                <a:spcPct val="148017"/>
              </a:lnSpc>
              <a:spcBef>
                <a:spcPts val="0"/>
              </a:spcBef>
              <a:spcAft>
                <a:spcPts val="0"/>
              </a:spcAft>
              <a:buClr>
                <a:srgbClr val="0160A5"/>
              </a:buClr>
              <a:buSzPts val="2699"/>
              <a:buFont typeface="Nunito"/>
              <a:buChar char="•"/>
            </a:pPr>
            <a:r>
              <a:rPr i="0" lang="en-US" sz="2699" u="none" cap="none" strike="noStrike">
                <a:solidFill>
                  <a:srgbClr val="0160A5"/>
                </a:solidFill>
                <a:latin typeface="Nunito"/>
                <a:ea typeface="Nunito"/>
                <a:cs typeface="Nunito"/>
                <a:sym typeface="Nunito"/>
              </a:rPr>
              <a:t>Don’t talk about the death with other peers. If you need to talk to someone or have questions, find a trusted adult.</a:t>
            </a:r>
            <a:endParaRPr sz="1300">
              <a:latin typeface="Nunito"/>
              <a:ea typeface="Nunito"/>
              <a:cs typeface="Nunito"/>
              <a:sym typeface="Nunito"/>
            </a:endParaRPr>
          </a:p>
          <a:p>
            <a:pPr indent="-295910" lvl="1" marL="604519" marR="0" rtl="0" algn="ctr">
              <a:lnSpc>
                <a:spcPct val="148017"/>
              </a:lnSpc>
              <a:spcBef>
                <a:spcPts val="0"/>
              </a:spcBef>
              <a:spcAft>
                <a:spcPts val="0"/>
              </a:spcAft>
              <a:buClr>
                <a:srgbClr val="0160A5"/>
              </a:buClr>
              <a:buSzPts val="2699"/>
              <a:buFont typeface="Nunito"/>
              <a:buChar char="•"/>
            </a:pPr>
            <a:r>
              <a:rPr i="0" lang="en-US" sz="2699" u="none" cap="none" strike="noStrike">
                <a:solidFill>
                  <a:srgbClr val="0160A5"/>
                </a:solidFill>
                <a:latin typeface="Nunito"/>
                <a:ea typeface="Nunito"/>
                <a:cs typeface="Nunito"/>
                <a:sym typeface="Nunito"/>
              </a:rPr>
              <a:t>Don’t try to cheer them up. It’s okay if they’re sad. Just be there for them. They may still want to play like normal. If you don’t know what they want, just ask.</a:t>
            </a:r>
            <a:endParaRPr sz="1300">
              <a:latin typeface="Nunito"/>
              <a:ea typeface="Nunito"/>
              <a:cs typeface="Nunito"/>
              <a:sym typeface="Nunito"/>
            </a:endParaRPr>
          </a:p>
        </p:txBody>
      </p:sp>
      <p:sp>
        <p:nvSpPr>
          <p:cNvPr id="305" name="Google Shape;305;p10"/>
          <p:cNvSpPr/>
          <p:nvPr/>
        </p:nvSpPr>
        <p:spPr>
          <a:xfrm>
            <a:off x="370331" y="343550"/>
            <a:ext cx="2476347" cy="1379154"/>
          </a:xfrm>
          <a:custGeom>
            <a:rect b="b" l="l" r="r" t="t"/>
            <a:pathLst>
              <a:path extrusionOk="0" h="1379154" w="2476347">
                <a:moveTo>
                  <a:pt x="0" y="0"/>
                </a:moveTo>
                <a:lnTo>
                  <a:pt x="2476347" y="0"/>
                </a:lnTo>
                <a:lnTo>
                  <a:pt x="2476347" y="1379153"/>
                </a:lnTo>
                <a:lnTo>
                  <a:pt x="0" y="1379153"/>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0"/>
          <p:cNvSpPr txBox="1"/>
          <p:nvPr/>
        </p:nvSpPr>
        <p:spPr>
          <a:xfrm>
            <a:off x="3737131" y="6890565"/>
            <a:ext cx="2947200" cy="218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4724">
                <a:solidFill>
                  <a:srgbClr val="0160A5"/>
                </a:solidFill>
                <a:latin typeface="Nunito Medium"/>
                <a:ea typeface="Nunito Medium"/>
                <a:cs typeface="Nunito Medium"/>
                <a:sym typeface="Nunito Medium"/>
              </a:rPr>
              <a:t>What if a friend is grieving?</a:t>
            </a:r>
            <a:endParaRPr>
              <a:latin typeface="Nunito Medium"/>
              <a:ea typeface="Nunito Medium"/>
              <a:cs typeface="Nunito Medium"/>
              <a:sym typeface="Nuni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1"/>
          <p:cNvSpPr/>
          <p:nvPr/>
        </p:nvSpPr>
        <p:spPr>
          <a:xfrm>
            <a:off x="13498470" y="-4641982"/>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1"/>
          <p:cNvSpPr/>
          <p:nvPr/>
        </p:nvSpPr>
        <p:spPr>
          <a:xfrm>
            <a:off x="-2940185" y="-18564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rtl="0" algn="ctr">
              <a:lnSpc>
                <a:spcPct val="115010"/>
              </a:lnSpc>
              <a:spcBef>
                <a:spcPts val="0"/>
              </a:spcBef>
              <a:spcAft>
                <a:spcPts val="0"/>
              </a:spcAft>
              <a:buClr>
                <a:schemeClr val="dk1"/>
              </a:buClr>
              <a:buFont typeface="Arial"/>
              <a:buNone/>
            </a:pPr>
            <a:r>
              <a:t/>
            </a:r>
            <a:endParaRPr sz="1800">
              <a:solidFill>
                <a:schemeClr val="dk1"/>
              </a:solidFill>
              <a:latin typeface="Calibri"/>
              <a:ea typeface="Calibri"/>
              <a:cs typeface="Calibri"/>
              <a:sym typeface="Calibri"/>
            </a:endParaRPr>
          </a:p>
        </p:txBody>
      </p:sp>
      <p:sp>
        <p:nvSpPr>
          <p:cNvPr id="313" name="Google Shape;313;p11"/>
          <p:cNvSpPr/>
          <p:nvPr/>
        </p:nvSpPr>
        <p:spPr>
          <a:xfrm rot="-2018002">
            <a:off x="105850" y="7506427"/>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1"/>
          <p:cNvSpPr/>
          <p:nvPr/>
        </p:nvSpPr>
        <p:spPr>
          <a:xfrm rot="470487">
            <a:off x="2273957" y="355855"/>
            <a:ext cx="1247352" cy="1118081"/>
          </a:xfrm>
          <a:custGeom>
            <a:rect b="b" l="l" r="r" t="t"/>
            <a:pathLst>
              <a:path extrusionOk="0" h="1118081" w="1247352">
                <a:moveTo>
                  <a:pt x="0" y="0"/>
                </a:moveTo>
                <a:lnTo>
                  <a:pt x="1247352" y="0"/>
                </a:lnTo>
                <a:lnTo>
                  <a:pt x="1247352" y="1118081"/>
                </a:lnTo>
                <a:lnTo>
                  <a:pt x="0" y="111808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1"/>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1"/>
          <p:cNvSpPr/>
          <p:nvPr/>
        </p:nvSpPr>
        <p:spPr>
          <a:xfrm>
            <a:off x="15126624" y="-153332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1"/>
          <p:cNvSpPr/>
          <p:nvPr/>
        </p:nvSpPr>
        <p:spPr>
          <a:xfrm rot="-446826">
            <a:off x="14091305" y="8154120"/>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1"/>
          <p:cNvSpPr/>
          <p:nvPr/>
        </p:nvSpPr>
        <p:spPr>
          <a:xfrm>
            <a:off x="421286" y="8457678"/>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1"/>
          <p:cNvSpPr txBox="1"/>
          <p:nvPr/>
        </p:nvSpPr>
        <p:spPr>
          <a:xfrm>
            <a:off x="2725050" y="2735025"/>
            <a:ext cx="3693900" cy="4077300"/>
          </a:xfrm>
          <a:prstGeom prst="rect">
            <a:avLst/>
          </a:prstGeom>
          <a:noFill/>
          <a:ln>
            <a:noFill/>
          </a:ln>
        </p:spPr>
        <p:txBody>
          <a:bodyPr anchorCtr="0" anchor="t" bIns="0" lIns="0" spcFirstLastPara="1" rIns="0" wrap="square" tIns="0">
            <a:spAutoFit/>
          </a:bodyPr>
          <a:lstStyle/>
          <a:p>
            <a:pPr indent="0" lvl="0" marL="0" marR="0" rtl="0" algn="ctr">
              <a:lnSpc>
                <a:spcPct val="115010"/>
              </a:lnSpc>
              <a:spcBef>
                <a:spcPts val="0"/>
              </a:spcBef>
              <a:spcAft>
                <a:spcPts val="0"/>
              </a:spcAft>
              <a:buNone/>
            </a:pPr>
            <a:r>
              <a:t/>
            </a:r>
            <a:endParaRPr sz="3924">
              <a:solidFill>
                <a:srgbClr val="0160A5"/>
              </a:solidFill>
              <a:latin typeface="Nunito SemiBold"/>
              <a:ea typeface="Nunito SemiBold"/>
              <a:cs typeface="Nunito SemiBold"/>
              <a:sym typeface="Nunito SemiBold"/>
            </a:endParaRPr>
          </a:p>
          <a:p>
            <a:pPr indent="0" lvl="0" marL="0" marR="0" rtl="0" algn="ctr">
              <a:lnSpc>
                <a:spcPct val="115010"/>
              </a:lnSpc>
              <a:spcBef>
                <a:spcPts val="0"/>
              </a:spcBef>
              <a:spcAft>
                <a:spcPts val="0"/>
              </a:spcAft>
              <a:buNone/>
            </a:pPr>
            <a:r>
              <a:rPr lang="en-US" sz="3924">
                <a:solidFill>
                  <a:srgbClr val="0160A5"/>
                </a:solidFill>
                <a:latin typeface="Nunito SemiBold"/>
                <a:ea typeface="Nunito SemiBold"/>
                <a:cs typeface="Nunito SemiBold"/>
                <a:sym typeface="Nunito SemiBold"/>
              </a:rPr>
              <a:t>Click on the picture for </a:t>
            </a:r>
            <a:r>
              <a:rPr lang="en-US" sz="3924">
                <a:solidFill>
                  <a:srgbClr val="0160A5"/>
                </a:solidFill>
                <a:latin typeface="Nunito SemiBold"/>
                <a:ea typeface="Nunito SemiBold"/>
                <a:cs typeface="Nunito SemiBold"/>
                <a:sym typeface="Nunito SemiBold"/>
              </a:rPr>
              <a:t>a digital story about remembering.</a:t>
            </a:r>
            <a:endParaRPr>
              <a:latin typeface="Nunito SemiBold"/>
              <a:ea typeface="Nunito SemiBold"/>
              <a:cs typeface="Nunito SemiBold"/>
              <a:sym typeface="Nunito SemiBold"/>
            </a:endParaRPr>
          </a:p>
        </p:txBody>
      </p:sp>
      <p:sp>
        <p:nvSpPr>
          <p:cNvPr id="320" name="Google Shape;320;p11"/>
          <p:cNvSpPr txBox="1"/>
          <p:nvPr/>
        </p:nvSpPr>
        <p:spPr>
          <a:xfrm>
            <a:off x="7906975" y="7880525"/>
            <a:ext cx="7971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u="sng">
                <a:solidFill>
                  <a:schemeClr val="hlink"/>
                </a:solidFill>
                <a:latin typeface="Nunito"/>
                <a:ea typeface="Nunito"/>
                <a:cs typeface="Nunito"/>
                <a:sym typeface="Nunito"/>
                <a:hlinkClick r:id="rId11"/>
              </a:rPr>
              <a:t>https://sesameworkshop.org/resources/something-small/</a:t>
            </a:r>
            <a:endParaRPr sz="2200">
              <a:latin typeface="Nunito"/>
              <a:ea typeface="Nunito"/>
              <a:cs typeface="Nunito"/>
              <a:sym typeface="Nunito"/>
            </a:endParaRPr>
          </a:p>
        </p:txBody>
      </p:sp>
      <p:pic>
        <p:nvPicPr>
          <p:cNvPr id="321" name="Google Shape;321;p11">
            <a:hlinkClick r:id="rId12"/>
          </p:cNvPr>
          <p:cNvPicPr preferRelativeResize="0"/>
          <p:nvPr/>
        </p:nvPicPr>
        <p:blipFill>
          <a:blip r:embed="rId13">
            <a:alphaModFix/>
          </a:blip>
          <a:stretch>
            <a:fillRect/>
          </a:stretch>
        </p:blipFill>
        <p:spPr>
          <a:xfrm>
            <a:off x="8136725" y="2055833"/>
            <a:ext cx="7247625" cy="5435705"/>
          </a:xfrm>
          <a:prstGeom prst="rect">
            <a:avLst/>
          </a:prstGeom>
          <a:noFill/>
          <a:ln>
            <a:noFill/>
          </a:ln>
        </p:spPr>
      </p:pic>
      <p:sp>
        <p:nvSpPr>
          <p:cNvPr id="322" name="Google Shape;322;p11"/>
          <p:cNvSpPr txBox="1"/>
          <p:nvPr/>
        </p:nvSpPr>
        <p:spPr>
          <a:xfrm>
            <a:off x="-507162" y="1070625"/>
            <a:ext cx="4098900" cy="985200"/>
          </a:xfrm>
          <a:prstGeom prst="rect">
            <a:avLst/>
          </a:prstGeom>
          <a:noFill/>
          <a:ln>
            <a:noFill/>
          </a:ln>
        </p:spPr>
        <p:txBody>
          <a:bodyPr anchorCtr="0" anchor="t" bIns="91425" lIns="91425" spcFirstLastPara="1" rIns="91425" wrap="square" tIns="91425">
            <a:spAutoFit/>
          </a:bodyPr>
          <a:lstStyle/>
          <a:p>
            <a:pPr indent="0" lvl="0" marL="0" rtl="0" algn="ctr">
              <a:lnSpc>
                <a:spcPct val="115010"/>
              </a:lnSpc>
              <a:spcBef>
                <a:spcPts val="0"/>
              </a:spcBef>
              <a:spcAft>
                <a:spcPts val="0"/>
              </a:spcAft>
              <a:buClr>
                <a:schemeClr val="dk1"/>
              </a:buClr>
              <a:buFont typeface="Arial"/>
              <a:buNone/>
            </a:pPr>
            <a:r>
              <a:rPr b="1" lang="en-US" sz="5200">
                <a:solidFill>
                  <a:schemeClr val="dk2"/>
                </a:solidFill>
                <a:latin typeface="Nunito"/>
                <a:ea typeface="Nunito"/>
                <a:cs typeface="Nunito"/>
                <a:sym typeface="Nunito"/>
              </a:rPr>
              <a:t>PreK-2</a:t>
            </a:r>
            <a:endParaRPr b="1" sz="52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83ccff89e8_0_22"/>
          <p:cNvSpPr/>
          <p:nvPr/>
        </p:nvSpPr>
        <p:spPr>
          <a:xfrm>
            <a:off x="13498470" y="-4641982"/>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g283ccff89e8_0_22"/>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rtl="0" algn="ctr">
              <a:lnSpc>
                <a:spcPct val="115010"/>
              </a:lnSpc>
              <a:spcBef>
                <a:spcPts val="0"/>
              </a:spcBef>
              <a:spcAft>
                <a:spcPts val="0"/>
              </a:spcAft>
              <a:buClr>
                <a:schemeClr val="dk1"/>
              </a:buClr>
              <a:buFont typeface="Arial"/>
              <a:buNone/>
            </a:pPr>
            <a:r>
              <a:rPr lang="en-US" sz="3924">
                <a:solidFill>
                  <a:srgbClr val="0160A5"/>
                </a:solidFill>
                <a:latin typeface="Nunito SemiBold"/>
                <a:ea typeface="Nunito SemiBold"/>
                <a:cs typeface="Nunito SemiBold"/>
                <a:sym typeface="Nunito SemiBold"/>
              </a:rPr>
              <a:t>3-5</a:t>
            </a:r>
            <a:endParaRPr sz="1800">
              <a:solidFill>
                <a:schemeClr val="dk1"/>
              </a:solidFill>
              <a:latin typeface="Calibri"/>
              <a:ea typeface="Calibri"/>
              <a:cs typeface="Calibri"/>
              <a:sym typeface="Calibri"/>
            </a:endParaRPr>
          </a:p>
        </p:txBody>
      </p:sp>
      <p:sp>
        <p:nvSpPr>
          <p:cNvPr id="329" name="Google Shape;329;g283ccff89e8_0_22"/>
          <p:cNvSpPr/>
          <p:nvPr/>
        </p:nvSpPr>
        <p:spPr>
          <a:xfrm rot="-2021404">
            <a:off x="106276" y="7504878"/>
            <a:ext cx="1758913" cy="175891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g283ccff89e8_0_22"/>
          <p:cNvSpPr/>
          <p:nvPr/>
        </p:nvSpPr>
        <p:spPr>
          <a:xfrm rot="474430">
            <a:off x="2608540" y="356436"/>
            <a:ext cx="1246732" cy="1117525"/>
          </a:xfrm>
          <a:custGeom>
            <a:rect b="b" l="l" r="r" t="t"/>
            <a:pathLst>
              <a:path extrusionOk="0" h="1118081" w="1247352">
                <a:moveTo>
                  <a:pt x="0" y="0"/>
                </a:moveTo>
                <a:lnTo>
                  <a:pt x="1247352" y="0"/>
                </a:lnTo>
                <a:lnTo>
                  <a:pt x="1247352" y="1118081"/>
                </a:lnTo>
                <a:lnTo>
                  <a:pt x="0" y="111808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g283ccff89e8_0_22"/>
          <p:cNvSpPr/>
          <p:nvPr/>
        </p:nvSpPr>
        <p:spPr>
          <a:xfrm rot="3825302">
            <a:off x="-3624516" y="6947254"/>
            <a:ext cx="7252387" cy="6332959"/>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g283ccff89e8_0_22"/>
          <p:cNvSpPr/>
          <p:nvPr/>
        </p:nvSpPr>
        <p:spPr>
          <a:xfrm>
            <a:off x="15126624" y="-153332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g283ccff89e8_0_22"/>
          <p:cNvSpPr/>
          <p:nvPr/>
        </p:nvSpPr>
        <p:spPr>
          <a:xfrm rot="-447735">
            <a:off x="14012436" y="8099588"/>
            <a:ext cx="8153955" cy="336871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g283ccff89e8_0_22"/>
          <p:cNvSpPr/>
          <p:nvPr/>
        </p:nvSpPr>
        <p:spPr>
          <a:xfrm>
            <a:off x="421286" y="8457678"/>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g283ccff89e8_0_22"/>
          <p:cNvSpPr txBox="1"/>
          <p:nvPr/>
        </p:nvSpPr>
        <p:spPr>
          <a:xfrm>
            <a:off x="1563925" y="2824125"/>
            <a:ext cx="3693900" cy="3382500"/>
          </a:xfrm>
          <a:prstGeom prst="rect">
            <a:avLst/>
          </a:prstGeom>
          <a:noFill/>
          <a:ln>
            <a:noFill/>
          </a:ln>
        </p:spPr>
        <p:txBody>
          <a:bodyPr anchorCtr="0" anchor="t" bIns="0" lIns="0" spcFirstLastPara="1" rIns="0" wrap="square" tIns="0">
            <a:spAutoFit/>
          </a:bodyPr>
          <a:lstStyle/>
          <a:p>
            <a:pPr indent="0" lvl="0" marL="0" marR="0" rtl="0" algn="ctr">
              <a:lnSpc>
                <a:spcPct val="115010"/>
              </a:lnSpc>
              <a:spcBef>
                <a:spcPts val="0"/>
              </a:spcBef>
              <a:spcAft>
                <a:spcPts val="0"/>
              </a:spcAft>
              <a:buNone/>
            </a:pPr>
            <a:r>
              <a:t/>
            </a:r>
            <a:endParaRPr sz="3924">
              <a:solidFill>
                <a:srgbClr val="0160A5"/>
              </a:solidFill>
              <a:latin typeface="Nunito SemiBold"/>
              <a:ea typeface="Nunito SemiBold"/>
              <a:cs typeface="Nunito SemiBold"/>
              <a:sym typeface="Nunito SemiBold"/>
            </a:endParaRPr>
          </a:p>
          <a:p>
            <a:pPr indent="0" lvl="0" marL="0" marR="0" rtl="0" algn="ctr">
              <a:lnSpc>
                <a:spcPct val="115010"/>
              </a:lnSpc>
              <a:spcBef>
                <a:spcPts val="0"/>
              </a:spcBef>
              <a:spcAft>
                <a:spcPts val="0"/>
              </a:spcAft>
              <a:buNone/>
            </a:pPr>
            <a:r>
              <a:rPr lang="en-US" sz="3924">
                <a:solidFill>
                  <a:srgbClr val="0160A5"/>
                </a:solidFill>
                <a:latin typeface="Nunito SemiBold"/>
                <a:ea typeface="Nunito SemiBold"/>
                <a:cs typeface="Nunito SemiBold"/>
                <a:sym typeface="Nunito SemiBold"/>
              </a:rPr>
              <a:t>Click on the picture for a video about remembering.</a:t>
            </a:r>
            <a:endParaRPr>
              <a:latin typeface="Nunito SemiBold"/>
              <a:ea typeface="Nunito SemiBold"/>
              <a:cs typeface="Nunito SemiBold"/>
              <a:sym typeface="Nunito SemiBold"/>
            </a:endParaRPr>
          </a:p>
        </p:txBody>
      </p:sp>
      <p:pic>
        <p:nvPicPr>
          <p:cNvPr descr="Watch our short animated film which suggests ways children and young people can remember someone important to them who has died." id="336" name="Google Shape;336;g283ccff89e8_0_22" title="Remembering someone special who has died">
            <a:hlinkClick r:id="rId11"/>
          </p:cNvPr>
          <p:cNvPicPr preferRelativeResize="0"/>
          <p:nvPr/>
        </p:nvPicPr>
        <p:blipFill>
          <a:blip r:embed="rId12">
            <a:alphaModFix/>
          </a:blip>
          <a:stretch>
            <a:fillRect/>
          </a:stretch>
        </p:blipFill>
        <p:spPr>
          <a:xfrm>
            <a:off x="5529538" y="2368975"/>
            <a:ext cx="10824338" cy="6088707"/>
          </a:xfrm>
          <a:prstGeom prst="rect">
            <a:avLst/>
          </a:prstGeom>
          <a:noFill/>
          <a:ln>
            <a:noFill/>
          </a:ln>
        </p:spPr>
      </p:pic>
      <p:sp>
        <p:nvSpPr>
          <p:cNvPr id="337" name="Google Shape;337;g283ccff89e8_0_22"/>
          <p:cNvSpPr txBox="1"/>
          <p:nvPr/>
        </p:nvSpPr>
        <p:spPr>
          <a:xfrm>
            <a:off x="0" y="763725"/>
            <a:ext cx="3000000" cy="988800"/>
          </a:xfrm>
          <a:prstGeom prst="rect">
            <a:avLst/>
          </a:prstGeom>
          <a:noFill/>
          <a:ln>
            <a:noFill/>
          </a:ln>
        </p:spPr>
        <p:txBody>
          <a:bodyPr anchorCtr="0" anchor="t" bIns="91425" lIns="91425" spcFirstLastPara="1" rIns="91425" wrap="square" tIns="91425">
            <a:spAutoFit/>
          </a:bodyPr>
          <a:lstStyle/>
          <a:p>
            <a:pPr indent="0" lvl="0" marL="0" rtl="0" algn="ctr">
              <a:lnSpc>
                <a:spcPct val="115010"/>
              </a:lnSpc>
              <a:spcBef>
                <a:spcPts val="0"/>
              </a:spcBef>
              <a:spcAft>
                <a:spcPts val="0"/>
              </a:spcAft>
              <a:buNone/>
            </a:pPr>
            <a:r>
              <a:rPr b="1" lang="en-US" sz="5224">
                <a:solidFill>
                  <a:srgbClr val="0160A5"/>
                </a:solidFill>
                <a:latin typeface="Nunito"/>
                <a:ea typeface="Nunito"/>
                <a:cs typeface="Nunito"/>
                <a:sym typeface="Nunito"/>
              </a:rPr>
              <a:t>3rd-5th</a:t>
            </a:r>
            <a:endParaRPr b="1" sz="2700">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341" name="Shape 341"/>
        <p:cNvGrpSpPr/>
        <p:nvPr/>
      </p:nvGrpSpPr>
      <p:grpSpPr>
        <a:xfrm>
          <a:off x="0" y="0"/>
          <a:ext cx="0" cy="0"/>
          <a:chOff x="0" y="0"/>
          <a:chExt cx="0" cy="0"/>
        </a:xfrm>
      </p:grpSpPr>
      <p:sp>
        <p:nvSpPr>
          <p:cNvPr id="342" name="Google Shape;342;p12"/>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2"/>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2"/>
          <p:cNvSpPr/>
          <p:nvPr/>
        </p:nvSpPr>
        <p:spPr>
          <a:xfrm rot="-2018002">
            <a:off x="7236434" y="1784449"/>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2"/>
          <p:cNvSpPr/>
          <p:nvPr/>
        </p:nvSpPr>
        <p:spPr>
          <a:xfrm rot="470487">
            <a:off x="8982898" y="2252707"/>
            <a:ext cx="1247352" cy="1118081"/>
          </a:xfrm>
          <a:custGeom>
            <a:rect b="b" l="l" r="r" t="t"/>
            <a:pathLst>
              <a:path extrusionOk="0" h="1118081" w="1247352">
                <a:moveTo>
                  <a:pt x="0" y="0"/>
                </a:moveTo>
                <a:lnTo>
                  <a:pt x="1247352" y="0"/>
                </a:lnTo>
                <a:lnTo>
                  <a:pt x="1247352" y="1118081"/>
                </a:lnTo>
                <a:lnTo>
                  <a:pt x="0" y="111808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2"/>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2"/>
          <p:cNvSpPr/>
          <p:nvPr/>
        </p:nvSpPr>
        <p:spPr>
          <a:xfrm>
            <a:off x="14302710" y="-102870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2"/>
          <p:cNvSpPr/>
          <p:nvPr/>
        </p:nvSpPr>
        <p:spPr>
          <a:xfrm rot="-446826">
            <a:off x="10965478" y="7525647"/>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2"/>
          <p:cNvSpPr/>
          <p:nvPr/>
        </p:nvSpPr>
        <p:spPr>
          <a:xfrm>
            <a:off x="587931" y="1044539"/>
            <a:ext cx="4457119" cy="1618892"/>
          </a:xfrm>
          <a:custGeom>
            <a:rect b="b" l="l" r="r" t="t"/>
            <a:pathLst>
              <a:path extrusionOk="0" h="1618892" w="4457119">
                <a:moveTo>
                  <a:pt x="0" y="0"/>
                </a:moveTo>
                <a:lnTo>
                  <a:pt x="4457118" y="0"/>
                </a:lnTo>
                <a:lnTo>
                  <a:pt x="4457118" y="1618892"/>
                </a:lnTo>
                <a:lnTo>
                  <a:pt x="0" y="161889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2"/>
          <p:cNvSpPr/>
          <p:nvPr/>
        </p:nvSpPr>
        <p:spPr>
          <a:xfrm>
            <a:off x="1028700" y="754669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2"/>
          <p:cNvSpPr/>
          <p:nvPr/>
        </p:nvSpPr>
        <p:spPr>
          <a:xfrm>
            <a:off x="7300074" y="7430923"/>
            <a:ext cx="3687852" cy="2053878"/>
          </a:xfrm>
          <a:custGeom>
            <a:rect b="b" l="l" r="r" t="t"/>
            <a:pathLst>
              <a:path extrusionOk="0" h="2053878" w="3687852">
                <a:moveTo>
                  <a:pt x="0" y="0"/>
                </a:moveTo>
                <a:lnTo>
                  <a:pt x="3687852" y="0"/>
                </a:lnTo>
                <a:lnTo>
                  <a:pt x="3687852" y="2053878"/>
                </a:lnTo>
                <a:lnTo>
                  <a:pt x="0" y="205387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2"/>
          <p:cNvSpPr txBox="1"/>
          <p:nvPr/>
        </p:nvSpPr>
        <p:spPr>
          <a:xfrm>
            <a:off x="2059205" y="3670949"/>
            <a:ext cx="14169600" cy="3539700"/>
          </a:xfrm>
          <a:prstGeom prst="rect">
            <a:avLst/>
          </a:prstGeom>
          <a:noFill/>
          <a:ln>
            <a:noFill/>
          </a:ln>
        </p:spPr>
        <p:txBody>
          <a:bodyPr anchorCtr="0" anchor="t" bIns="0" lIns="0" spcFirstLastPara="1" rIns="0" wrap="square" tIns="0">
            <a:spAutoFit/>
          </a:bodyPr>
          <a:lstStyle/>
          <a:p>
            <a:pPr indent="0" lvl="0" marL="0" marR="0" rtl="0" algn="ctr">
              <a:lnSpc>
                <a:spcPct val="114995"/>
              </a:lnSpc>
              <a:spcBef>
                <a:spcPts val="0"/>
              </a:spcBef>
              <a:spcAft>
                <a:spcPts val="0"/>
              </a:spcAft>
              <a:buNone/>
            </a:pPr>
            <a:r>
              <a:rPr lang="en-US" sz="6969">
                <a:solidFill>
                  <a:srgbClr val="FFFFFF"/>
                </a:solidFill>
                <a:latin typeface="Nunito Medium"/>
                <a:ea typeface="Nunito Medium"/>
                <a:cs typeface="Nunito Medium"/>
                <a:sym typeface="Nunito Medium"/>
              </a:rPr>
              <a:t>Thank You for supporting Children’s Grief Awareness Day 2023!</a:t>
            </a:r>
            <a:endParaRPr sz="700">
              <a:latin typeface="Nunito Medium"/>
              <a:ea typeface="Nunito Medium"/>
              <a:cs typeface="Nunito Medium"/>
              <a:sym typeface="Nuni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102" name="Shape 102"/>
        <p:cNvGrpSpPr/>
        <p:nvPr/>
      </p:nvGrpSpPr>
      <p:grpSpPr>
        <a:xfrm>
          <a:off x="0" y="0"/>
          <a:ext cx="0" cy="0"/>
          <a:chOff x="0" y="0"/>
          <a:chExt cx="0" cy="0"/>
        </a:xfrm>
      </p:grpSpPr>
      <p:sp>
        <p:nvSpPr>
          <p:cNvPr id="103" name="Google Shape;103;p2"/>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p:nvPr/>
        </p:nvSpPr>
        <p:spPr>
          <a:xfrm>
            <a:off x="-2595116" y="-1644408"/>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2"/>
          <p:cNvSpPr/>
          <p:nvPr/>
        </p:nvSpPr>
        <p:spPr>
          <a:xfrm rot="3827142">
            <a:off x="-4219212" y="7268959"/>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
          <p:cNvSpPr/>
          <p:nvPr/>
        </p:nvSpPr>
        <p:spPr>
          <a:xfrm>
            <a:off x="14302710" y="-102870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2"/>
          <p:cNvSpPr/>
          <p:nvPr/>
        </p:nvSpPr>
        <p:spPr>
          <a:xfrm rot="-446826">
            <a:off x="11759339" y="7939116"/>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2"/>
          <p:cNvSpPr txBox="1"/>
          <p:nvPr/>
        </p:nvSpPr>
        <p:spPr>
          <a:xfrm>
            <a:off x="3249525" y="3002274"/>
            <a:ext cx="11789100" cy="1878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2200">
                <a:solidFill>
                  <a:srgbClr val="FFFFFF"/>
                </a:solidFill>
                <a:latin typeface="Nunito"/>
                <a:ea typeface="Nunito"/>
                <a:cs typeface="Nunito"/>
                <a:sym typeface="Nunito"/>
              </a:rPr>
              <a:t>Mindfulness</a:t>
            </a:r>
            <a:endParaRPr b="1">
              <a:latin typeface="Nunito"/>
              <a:ea typeface="Nunito"/>
              <a:cs typeface="Nunito"/>
              <a:sym typeface="Nunito"/>
            </a:endParaRPr>
          </a:p>
        </p:txBody>
      </p:sp>
      <p:sp>
        <p:nvSpPr>
          <p:cNvPr id="109" name="Google Shape;109;p2"/>
          <p:cNvSpPr/>
          <p:nvPr/>
        </p:nvSpPr>
        <p:spPr>
          <a:xfrm>
            <a:off x="-1230047" y="822960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2"/>
          <p:cNvSpPr/>
          <p:nvPr/>
        </p:nvSpPr>
        <p:spPr>
          <a:xfrm>
            <a:off x="633063" y="578134"/>
            <a:ext cx="3211227" cy="1883722"/>
          </a:xfrm>
          <a:custGeom>
            <a:rect b="b" l="l" r="r" t="t"/>
            <a:pathLst>
              <a:path extrusionOk="0" h="1883722" w="3211227">
                <a:moveTo>
                  <a:pt x="0" y="0"/>
                </a:moveTo>
                <a:lnTo>
                  <a:pt x="3211227" y="0"/>
                </a:lnTo>
                <a:lnTo>
                  <a:pt x="3211227" y="1883722"/>
                </a:lnTo>
                <a:lnTo>
                  <a:pt x="0" y="1883722"/>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2"/>
          <p:cNvSpPr txBox="1"/>
          <p:nvPr/>
        </p:nvSpPr>
        <p:spPr>
          <a:xfrm>
            <a:off x="3038025" y="4880277"/>
            <a:ext cx="11765400" cy="2404500"/>
          </a:xfrm>
          <a:prstGeom prst="rect">
            <a:avLst/>
          </a:prstGeom>
          <a:noFill/>
          <a:ln>
            <a:noFill/>
          </a:ln>
        </p:spPr>
        <p:txBody>
          <a:bodyPr anchorCtr="0" anchor="t" bIns="0" lIns="0" spcFirstLastPara="1" rIns="0" wrap="square" tIns="0">
            <a:spAutoFit/>
          </a:bodyPr>
          <a:lstStyle/>
          <a:p>
            <a:pPr indent="0" lvl="0" marL="0" marR="0" rtl="0" algn="ctr">
              <a:lnSpc>
                <a:spcPct val="114997"/>
              </a:lnSpc>
              <a:spcBef>
                <a:spcPts val="0"/>
              </a:spcBef>
              <a:spcAft>
                <a:spcPts val="0"/>
              </a:spcAft>
              <a:buNone/>
            </a:pPr>
            <a:r>
              <a:rPr lang="en-US" sz="4734">
                <a:solidFill>
                  <a:srgbClr val="FFFFFF"/>
                </a:solidFill>
                <a:latin typeface="Amatic SC"/>
                <a:ea typeface="Amatic SC"/>
                <a:cs typeface="Amatic SC"/>
                <a:sym typeface="Amatic SC"/>
              </a:rPr>
              <a:t>Take a moment to breathe. Get your body ready. Close your eyes and notice 2 things you hear and 1 thing you taste. Take one big breath in and slowly release. Open your eyes. Let’s begin!</a:t>
            </a:r>
            <a:endParaRPr>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A4D0"/>
        </a:solidFill>
      </p:bgPr>
    </p:bg>
    <p:spTree>
      <p:nvGrpSpPr>
        <p:cNvPr id="115" name="Shape 115"/>
        <p:cNvGrpSpPr/>
        <p:nvPr/>
      </p:nvGrpSpPr>
      <p:grpSpPr>
        <a:xfrm>
          <a:off x="0" y="0"/>
          <a:ext cx="0" cy="0"/>
          <a:chOff x="0" y="0"/>
          <a:chExt cx="0" cy="0"/>
        </a:xfrm>
      </p:grpSpPr>
      <p:sp>
        <p:nvSpPr>
          <p:cNvPr id="116" name="Google Shape;116;p3"/>
          <p:cNvSpPr/>
          <p:nvPr/>
        </p:nvSpPr>
        <p:spPr>
          <a:xfrm>
            <a:off x="-2095805" y="6099859"/>
            <a:ext cx="6006169" cy="5973408"/>
          </a:xfrm>
          <a:custGeom>
            <a:rect b="b" l="l" r="r" t="t"/>
            <a:pathLst>
              <a:path extrusionOk="0" h="5973408" w="6006169">
                <a:moveTo>
                  <a:pt x="0" y="0"/>
                </a:moveTo>
                <a:lnTo>
                  <a:pt x="6006169" y="0"/>
                </a:lnTo>
                <a:lnTo>
                  <a:pt x="6006169" y="5973408"/>
                </a:lnTo>
                <a:lnTo>
                  <a:pt x="0" y="59734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3"/>
          <p:cNvSpPr/>
          <p:nvPr/>
        </p:nvSpPr>
        <p:spPr>
          <a:xfrm>
            <a:off x="13743547" y="-2320761"/>
            <a:ext cx="5239271" cy="5210693"/>
          </a:xfrm>
          <a:custGeom>
            <a:rect b="b" l="l" r="r" t="t"/>
            <a:pathLst>
              <a:path extrusionOk="0" h="5210693" w="5239271">
                <a:moveTo>
                  <a:pt x="0" y="0"/>
                </a:moveTo>
                <a:lnTo>
                  <a:pt x="5239270" y="0"/>
                </a:lnTo>
                <a:lnTo>
                  <a:pt x="5239270" y="5210693"/>
                </a:lnTo>
                <a:lnTo>
                  <a:pt x="0" y="521069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3"/>
          <p:cNvSpPr/>
          <p:nvPr/>
        </p:nvSpPr>
        <p:spPr>
          <a:xfrm>
            <a:off x="-1670816" y="6688070"/>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3"/>
          <p:cNvSpPr/>
          <p:nvPr/>
        </p:nvSpPr>
        <p:spPr>
          <a:xfrm>
            <a:off x="1597229" y="2509691"/>
            <a:ext cx="6300583" cy="6161526"/>
          </a:xfrm>
          <a:custGeom>
            <a:rect b="b" l="l" r="r" t="t"/>
            <a:pathLst>
              <a:path extrusionOk="0"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5">
              <a:alphaModFix/>
            </a:blip>
            <a:stretch>
              <a:fillRect b="0" l="-22859" r="-2286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p:nvPr/>
        </p:nvSpPr>
        <p:spPr>
          <a:xfrm>
            <a:off x="5226334" y="6688070"/>
            <a:ext cx="2947266" cy="2931190"/>
          </a:xfrm>
          <a:custGeom>
            <a:rect b="b" l="l" r="r" t="t"/>
            <a:pathLst>
              <a:path extrusionOk="0" h="2931190" w="2947266">
                <a:moveTo>
                  <a:pt x="0" y="0"/>
                </a:moveTo>
                <a:lnTo>
                  <a:pt x="2947265" y="0"/>
                </a:lnTo>
                <a:lnTo>
                  <a:pt x="2947265" y="2931189"/>
                </a:lnTo>
                <a:lnTo>
                  <a:pt x="0" y="293118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
          <p:cNvSpPr/>
          <p:nvPr/>
        </p:nvSpPr>
        <p:spPr>
          <a:xfrm rot="311787">
            <a:off x="6220536" y="233565"/>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3"/>
          <p:cNvSpPr/>
          <p:nvPr/>
        </p:nvSpPr>
        <p:spPr>
          <a:xfrm rot="2800277">
            <a:off x="7544476" y="1604017"/>
            <a:ext cx="1247352" cy="1118081"/>
          </a:xfrm>
          <a:custGeom>
            <a:rect b="b" l="l" r="r" t="t"/>
            <a:pathLst>
              <a:path extrusionOk="0" h="1118081" w="1247352">
                <a:moveTo>
                  <a:pt x="0" y="0"/>
                </a:moveTo>
                <a:lnTo>
                  <a:pt x="1247352" y="0"/>
                </a:lnTo>
                <a:lnTo>
                  <a:pt x="1247352" y="1118080"/>
                </a:lnTo>
                <a:lnTo>
                  <a:pt x="0" y="111808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3"/>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3"/>
          <p:cNvSpPr/>
          <p:nvPr/>
        </p:nvSpPr>
        <p:spPr>
          <a:xfrm rot="9077232">
            <a:off x="14899968" y="6647262"/>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3"/>
          <p:cNvSpPr/>
          <p:nvPr/>
        </p:nvSpPr>
        <p:spPr>
          <a:xfrm rot="-740779">
            <a:off x="10834779" y="9275018"/>
            <a:ext cx="9952432" cy="807428"/>
          </a:xfrm>
          <a:custGeom>
            <a:rect b="b" l="l" r="r" t="t"/>
            <a:pathLst>
              <a:path extrusionOk="0" h="807428" w="9952432">
                <a:moveTo>
                  <a:pt x="0" y="0"/>
                </a:moveTo>
                <a:lnTo>
                  <a:pt x="9952432" y="0"/>
                </a:lnTo>
                <a:lnTo>
                  <a:pt x="9952432" y="807428"/>
                </a:lnTo>
                <a:lnTo>
                  <a:pt x="0" y="80742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p:nvPr/>
        </p:nvSpPr>
        <p:spPr>
          <a:xfrm>
            <a:off x="14715653" y="-1951743"/>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3"/>
          <p:cNvSpPr/>
          <p:nvPr/>
        </p:nvSpPr>
        <p:spPr>
          <a:xfrm>
            <a:off x="8173599" y="2710000"/>
            <a:ext cx="9424263" cy="5767530"/>
          </a:xfrm>
          <a:custGeom>
            <a:rect b="b" l="l" r="r" t="t"/>
            <a:pathLst>
              <a:path extrusionOk="0" h="5767530" w="9424263">
                <a:moveTo>
                  <a:pt x="0" y="0"/>
                </a:moveTo>
                <a:lnTo>
                  <a:pt x="9424263" y="0"/>
                </a:lnTo>
                <a:lnTo>
                  <a:pt x="9424263" y="5767530"/>
                </a:lnTo>
                <a:lnTo>
                  <a:pt x="0" y="5767530"/>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3"/>
          <p:cNvSpPr/>
          <p:nvPr/>
        </p:nvSpPr>
        <p:spPr>
          <a:xfrm>
            <a:off x="370331" y="422969"/>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3"/>
          <p:cNvSpPr txBox="1"/>
          <p:nvPr/>
        </p:nvSpPr>
        <p:spPr>
          <a:xfrm>
            <a:off x="5226372" y="7534916"/>
            <a:ext cx="2947200" cy="1111800"/>
          </a:xfrm>
          <a:prstGeom prst="rect">
            <a:avLst/>
          </a:prstGeom>
          <a:noFill/>
          <a:ln>
            <a:noFill/>
          </a:ln>
        </p:spPr>
        <p:txBody>
          <a:bodyPr anchorCtr="0" anchor="t" bIns="0" lIns="0" spcFirstLastPara="1" rIns="0" wrap="square" tIns="0">
            <a:spAutoFit/>
          </a:bodyPr>
          <a:lstStyle/>
          <a:p>
            <a:pPr indent="0" lvl="0" marL="0" marR="0" rtl="0" algn="ctr">
              <a:lnSpc>
                <a:spcPct val="115006"/>
              </a:lnSpc>
              <a:spcBef>
                <a:spcPts val="0"/>
              </a:spcBef>
              <a:spcAft>
                <a:spcPts val="0"/>
              </a:spcAft>
              <a:buNone/>
            </a:pPr>
            <a:r>
              <a:rPr lang="en-US" sz="7224">
                <a:solidFill>
                  <a:srgbClr val="0160A5"/>
                </a:solidFill>
                <a:latin typeface="Caveat Medium"/>
                <a:ea typeface="Caveat Medium"/>
                <a:cs typeface="Caveat Medium"/>
                <a:sym typeface="Caveat Medium"/>
              </a:rPr>
              <a:t>Grief is...</a:t>
            </a:r>
            <a:endParaRPr sz="2500">
              <a:latin typeface="Caveat Medium"/>
              <a:ea typeface="Caveat Medium"/>
              <a:cs typeface="Caveat Medium"/>
              <a:sym typeface="Caveat Medium"/>
            </a:endParaRPr>
          </a:p>
        </p:txBody>
      </p:sp>
      <p:sp>
        <p:nvSpPr>
          <p:cNvPr id="130" name="Google Shape;130;p3"/>
          <p:cNvSpPr txBox="1"/>
          <p:nvPr/>
        </p:nvSpPr>
        <p:spPr>
          <a:xfrm>
            <a:off x="8823950" y="3118225"/>
            <a:ext cx="8229600" cy="5274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7700">
                <a:solidFill>
                  <a:srgbClr val="0160A5"/>
                </a:solidFill>
                <a:latin typeface="Amatic SC"/>
                <a:ea typeface="Amatic SC"/>
                <a:cs typeface="Amatic SC"/>
                <a:sym typeface="Amatic SC"/>
              </a:rPr>
              <a:t>Grief is a mix of feelings and experiences we have after someone or something close to us dies.</a:t>
            </a:r>
            <a:endParaRPr sz="3400">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134" name="Shape 134"/>
        <p:cNvGrpSpPr/>
        <p:nvPr/>
      </p:nvGrpSpPr>
      <p:grpSpPr>
        <a:xfrm>
          <a:off x="0" y="0"/>
          <a:ext cx="0" cy="0"/>
          <a:chOff x="0" y="0"/>
          <a:chExt cx="0" cy="0"/>
        </a:xfrm>
      </p:grpSpPr>
      <p:sp>
        <p:nvSpPr>
          <p:cNvPr id="135" name="Google Shape;135;p4"/>
          <p:cNvSpPr/>
          <p:nvPr/>
        </p:nvSpPr>
        <p:spPr>
          <a:xfrm>
            <a:off x="11373426" y="2077690"/>
            <a:ext cx="6803953" cy="6766841"/>
          </a:xfrm>
          <a:custGeom>
            <a:rect b="b" l="l" r="r" t="t"/>
            <a:pathLst>
              <a:path extrusionOk="0" h="6766841" w="6803953">
                <a:moveTo>
                  <a:pt x="0" y="0"/>
                </a:moveTo>
                <a:lnTo>
                  <a:pt x="6803954" y="0"/>
                </a:lnTo>
                <a:lnTo>
                  <a:pt x="6803954" y="6766841"/>
                </a:lnTo>
                <a:lnTo>
                  <a:pt x="0" y="676684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4"/>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4"/>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4"/>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4"/>
          <p:cNvSpPr/>
          <p:nvPr/>
        </p:nvSpPr>
        <p:spPr>
          <a:xfrm rot="-446826">
            <a:off x="12386204" y="9073269"/>
            <a:ext cx="8145991" cy="3365424"/>
          </a:xfrm>
          <a:custGeom>
            <a:rect b="b" l="l" r="r" t="t"/>
            <a:pathLst>
              <a:path extrusionOk="0" h="3365424" w="8145991">
                <a:moveTo>
                  <a:pt x="0" y="0"/>
                </a:moveTo>
                <a:lnTo>
                  <a:pt x="8145992" y="0"/>
                </a:lnTo>
                <a:lnTo>
                  <a:pt x="8145992" y="3365424"/>
                </a:lnTo>
                <a:lnTo>
                  <a:pt x="0" y="33654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4"/>
          <p:cNvSpPr/>
          <p:nvPr/>
        </p:nvSpPr>
        <p:spPr>
          <a:xfrm>
            <a:off x="830330" y="1712232"/>
            <a:ext cx="8483425" cy="1516590"/>
          </a:xfrm>
          <a:custGeom>
            <a:rect b="b" l="l" r="r" t="t"/>
            <a:pathLst>
              <a:path extrusionOk="0" h="1516590" w="8483425">
                <a:moveTo>
                  <a:pt x="0" y="0"/>
                </a:moveTo>
                <a:lnTo>
                  <a:pt x="8483425" y="0"/>
                </a:lnTo>
                <a:lnTo>
                  <a:pt x="8483425" y="1516590"/>
                </a:lnTo>
                <a:lnTo>
                  <a:pt x="0" y="151659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4"/>
          <p:cNvSpPr/>
          <p:nvPr/>
        </p:nvSpPr>
        <p:spPr>
          <a:xfrm>
            <a:off x="-1670816" y="7682694"/>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4"/>
          <p:cNvSpPr/>
          <p:nvPr/>
        </p:nvSpPr>
        <p:spPr>
          <a:xfrm>
            <a:off x="2937604" y="6611705"/>
            <a:ext cx="2203794" cy="2203794"/>
          </a:xfrm>
          <a:custGeom>
            <a:rect b="b" l="l" r="r" t="t"/>
            <a:pathLst>
              <a:path extrusionOk="0" h="2203794" w="2203794">
                <a:moveTo>
                  <a:pt x="0" y="0"/>
                </a:moveTo>
                <a:lnTo>
                  <a:pt x="2203793" y="0"/>
                </a:lnTo>
                <a:lnTo>
                  <a:pt x="2203793" y="2203794"/>
                </a:lnTo>
                <a:lnTo>
                  <a:pt x="0" y="220379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4"/>
          <p:cNvSpPr/>
          <p:nvPr/>
        </p:nvSpPr>
        <p:spPr>
          <a:xfrm>
            <a:off x="9313755" y="5202841"/>
            <a:ext cx="2340830" cy="2340830"/>
          </a:xfrm>
          <a:custGeom>
            <a:rect b="b" l="l" r="r" t="t"/>
            <a:pathLst>
              <a:path extrusionOk="0" h="2340830" w="2340830">
                <a:moveTo>
                  <a:pt x="0" y="0"/>
                </a:moveTo>
                <a:lnTo>
                  <a:pt x="2340830" y="0"/>
                </a:lnTo>
                <a:lnTo>
                  <a:pt x="2340830" y="2340830"/>
                </a:lnTo>
                <a:lnTo>
                  <a:pt x="0" y="234083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4"/>
          <p:cNvSpPr/>
          <p:nvPr/>
        </p:nvSpPr>
        <p:spPr>
          <a:xfrm>
            <a:off x="455621" y="4449573"/>
            <a:ext cx="2555981" cy="2674087"/>
          </a:xfrm>
          <a:custGeom>
            <a:rect b="b" l="l" r="r" t="t"/>
            <a:pathLst>
              <a:path extrusionOk="0" h="2674087" w="2555981">
                <a:moveTo>
                  <a:pt x="0" y="0"/>
                </a:moveTo>
                <a:lnTo>
                  <a:pt x="2555981" y="0"/>
                </a:lnTo>
                <a:lnTo>
                  <a:pt x="2555981" y="2674086"/>
                </a:lnTo>
                <a:lnTo>
                  <a:pt x="0" y="267408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4"/>
          <p:cNvSpPr/>
          <p:nvPr/>
        </p:nvSpPr>
        <p:spPr>
          <a:xfrm>
            <a:off x="3066540" y="3539909"/>
            <a:ext cx="2074857" cy="2072263"/>
          </a:xfrm>
          <a:custGeom>
            <a:rect b="b" l="l" r="r" t="t"/>
            <a:pathLst>
              <a:path extrusionOk="0" h="2072263" w="2074857">
                <a:moveTo>
                  <a:pt x="0" y="0"/>
                </a:moveTo>
                <a:lnTo>
                  <a:pt x="2074857" y="0"/>
                </a:lnTo>
                <a:lnTo>
                  <a:pt x="2074857" y="2072263"/>
                </a:lnTo>
                <a:lnTo>
                  <a:pt x="0" y="2072263"/>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4"/>
          <p:cNvSpPr/>
          <p:nvPr/>
        </p:nvSpPr>
        <p:spPr>
          <a:xfrm>
            <a:off x="5141397" y="4510570"/>
            <a:ext cx="2269177" cy="2272017"/>
          </a:xfrm>
          <a:custGeom>
            <a:rect b="b" l="l" r="r" t="t"/>
            <a:pathLst>
              <a:path extrusionOk="0" h="2272017" w="2269177">
                <a:moveTo>
                  <a:pt x="0" y="0"/>
                </a:moveTo>
                <a:lnTo>
                  <a:pt x="2269177" y="0"/>
                </a:lnTo>
                <a:lnTo>
                  <a:pt x="2269177" y="2272017"/>
                </a:lnTo>
                <a:lnTo>
                  <a:pt x="0" y="2272017"/>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4"/>
          <p:cNvSpPr/>
          <p:nvPr/>
        </p:nvSpPr>
        <p:spPr>
          <a:xfrm>
            <a:off x="7683583" y="7222432"/>
            <a:ext cx="2544308" cy="2674252"/>
          </a:xfrm>
          <a:custGeom>
            <a:rect b="b" l="l" r="r" t="t"/>
            <a:pathLst>
              <a:path extrusionOk="0" h="2674252" w="2544308">
                <a:moveTo>
                  <a:pt x="0" y="0"/>
                </a:moveTo>
                <a:lnTo>
                  <a:pt x="2544308" y="0"/>
                </a:lnTo>
                <a:lnTo>
                  <a:pt x="2544308" y="2674252"/>
                </a:lnTo>
                <a:lnTo>
                  <a:pt x="0" y="2674252"/>
                </a:lnTo>
                <a:lnTo>
                  <a:pt x="0" y="0"/>
                </a:lnTo>
                <a:close/>
              </a:path>
            </a:pathLst>
          </a:custGeom>
          <a:blipFill rotWithShape="1">
            <a:blip r:embed="rId14">
              <a:alphaModFix/>
            </a:blip>
            <a:stretch>
              <a:fillRect b="0" l="-2486" r="-248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4"/>
          <p:cNvSpPr/>
          <p:nvPr/>
        </p:nvSpPr>
        <p:spPr>
          <a:xfrm>
            <a:off x="9946732" y="2673204"/>
            <a:ext cx="2272428" cy="2333687"/>
          </a:xfrm>
          <a:custGeom>
            <a:rect b="b" l="l" r="r" t="t"/>
            <a:pathLst>
              <a:path extrusionOk="0" h="2333687" w="2272428">
                <a:moveTo>
                  <a:pt x="0" y="0"/>
                </a:moveTo>
                <a:lnTo>
                  <a:pt x="2272429" y="0"/>
                </a:lnTo>
                <a:lnTo>
                  <a:pt x="2272429" y="2333687"/>
                </a:lnTo>
                <a:lnTo>
                  <a:pt x="0" y="2333687"/>
                </a:lnTo>
                <a:lnTo>
                  <a:pt x="0" y="0"/>
                </a:lnTo>
                <a:close/>
              </a:path>
            </a:pathLst>
          </a:cu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4"/>
          <p:cNvSpPr/>
          <p:nvPr/>
        </p:nvSpPr>
        <p:spPr>
          <a:xfrm>
            <a:off x="7410574" y="3396499"/>
            <a:ext cx="2359083" cy="2359083"/>
          </a:xfrm>
          <a:custGeom>
            <a:rect b="b" l="l" r="r" t="t"/>
            <a:pathLst>
              <a:path extrusionOk="0" h="2359083" w="2359083">
                <a:moveTo>
                  <a:pt x="0" y="0"/>
                </a:moveTo>
                <a:lnTo>
                  <a:pt x="2359083" y="0"/>
                </a:lnTo>
                <a:lnTo>
                  <a:pt x="2359083" y="2359083"/>
                </a:lnTo>
                <a:lnTo>
                  <a:pt x="0" y="2359083"/>
                </a:lnTo>
                <a:lnTo>
                  <a:pt x="0" y="0"/>
                </a:lnTo>
                <a:close/>
              </a:path>
            </a:pathLst>
          </a:cu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4"/>
          <p:cNvSpPr/>
          <p:nvPr/>
        </p:nvSpPr>
        <p:spPr>
          <a:xfrm>
            <a:off x="5236647" y="7058812"/>
            <a:ext cx="2351686" cy="2354629"/>
          </a:xfrm>
          <a:custGeom>
            <a:rect b="b" l="l" r="r" t="t"/>
            <a:pathLst>
              <a:path extrusionOk="0" h="2354629" w="2351686">
                <a:moveTo>
                  <a:pt x="0" y="0"/>
                </a:moveTo>
                <a:lnTo>
                  <a:pt x="2351686" y="0"/>
                </a:lnTo>
                <a:lnTo>
                  <a:pt x="2351686" y="2354629"/>
                </a:lnTo>
                <a:lnTo>
                  <a:pt x="0" y="2354629"/>
                </a:lnTo>
                <a:lnTo>
                  <a:pt x="0" y="0"/>
                </a:lnTo>
                <a:close/>
              </a:path>
            </a:pathLst>
          </a:cu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4"/>
          <p:cNvSpPr/>
          <p:nvPr/>
        </p:nvSpPr>
        <p:spPr>
          <a:xfrm>
            <a:off x="370331" y="275993"/>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4"/>
          <p:cNvSpPr txBox="1"/>
          <p:nvPr/>
        </p:nvSpPr>
        <p:spPr>
          <a:xfrm>
            <a:off x="830330" y="2172133"/>
            <a:ext cx="8115300" cy="1074000"/>
          </a:xfrm>
          <a:prstGeom prst="rect">
            <a:avLst/>
          </a:prstGeom>
          <a:noFill/>
          <a:ln>
            <a:noFill/>
          </a:ln>
        </p:spPr>
        <p:txBody>
          <a:bodyPr anchorCtr="0" anchor="t" bIns="0" lIns="0" spcFirstLastPara="1" rIns="0" wrap="square" tIns="0">
            <a:spAutoFit/>
          </a:bodyPr>
          <a:lstStyle/>
          <a:p>
            <a:pPr indent="0" lvl="0" marL="0" marR="0" rtl="0" algn="ctr">
              <a:lnSpc>
                <a:spcPct val="88992"/>
              </a:lnSpc>
              <a:spcBef>
                <a:spcPts val="0"/>
              </a:spcBef>
              <a:spcAft>
                <a:spcPts val="0"/>
              </a:spcAft>
              <a:buNone/>
            </a:pPr>
            <a:r>
              <a:rPr lang="en-US" sz="7840">
                <a:solidFill>
                  <a:srgbClr val="0160A5"/>
                </a:solidFill>
                <a:latin typeface="Nunito Medium"/>
                <a:ea typeface="Nunito Medium"/>
                <a:cs typeface="Nunito Medium"/>
                <a:sym typeface="Nunito Medium"/>
              </a:rPr>
              <a:t>Grief looks like...</a:t>
            </a:r>
            <a:endParaRPr>
              <a:latin typeface="Nunito Medium"/>
              <a:ea typeface="Nunito Medium"/>
              <a:cs typeface="Nunito Medium"/>
              <a:sym typeface="Nunito Medium"/>
            </a:endParaRPr>
          </a:p>
        </p:txBody>
      </p:sp>
      <p:sp>
        <p:nvSpPr>
          <p:cNvPr id="153" name="Google Shape;153;p4"/>
          <p:cNvSpPr txBox="1"/>
          <p:nvPr/>
        </p:nvSpPr>
        <p:spPr>
          <a:xfrm>
            <a:off x="12847811" y="2997164"/>
            <a:ext cx="4174800" cy="51804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5099">
                <a:solidFill>
                  <a:srgbClr val="0160A5"/>
                </a:solidFill>
                <a:latin typeface="Amatic SC"/>
                <a:ea typeface="Amatic SC"/>
                <a:cs typeface="Amatic SC"/>
                <a:sym typeface="Amatic SC"/>
              </a:rPr>
              <a:t>Grief can look and feel many different ways. Grief doesn’t go away. It just changes over time.</a:t>
            </a:r>
            <a:endParaRPr sz="1900">
              <a:latin typeface="Amatic SC"/>
              <a:ea typeface="Amatic SC"/>
              <a:cs typeface="Amatic SC"/>
              <a:sym typeface="Amatic S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EBC"/>
        </a:solidFill>
      </p:bgPr>
    </p:bg>
    <p:spTree>
      <p:nvGrpSpPr>
        <p:cNvPr id="157" name="Shape 157"/>
        <p:cNvGrpSpPr/>
        <p:nvPr/>
      </p:nvGrpSpPr>
      <p:grpSpPr>
        <a:xfrm>
          <a:off x="0" y="0"/>
          <a:ext cx="0" cy="0"/>
          <a:chOff x="0" y="0"/>
          <a:chExt cx="0" cy="0"/>
        </a:xfrm>
      </p:grpSpPr>
      <p:sp>
        <p:nvSpPr>
          <p:cNvPr id="158" name="Google Shape;158;p5"/>
          <p:cNvSpPr/>
          <p:nvPr/>
        </p:nvSpPr>
        <p:spPr>
          <a:xfrm>
            <a:off x="13316544" y="-5025014"/>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5"/>
          <p:cNvSpPr/>
          <p:nvPr/>
        </p:nvSpPr>
        <p:spPr>
          <a:xfrm>
            <a:off x="-2675635" y="-22858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5"/>
          <p:cNvSpPr/>
          <p:nvPr/>
        </p:nvSpPr>
        <p:spPr>
          <a:xfrm rot="-2018002">
            <a:off x="5756658" y="339705"/>
            <a:ext cx="1757963" cy="1757963"/>
          </a:xfrm>
          <a:custGeom>
            <a:rect b="b" l="l" r="r" t="t"/>
            <a:pathLst>
              <a:path extrusionOk="0" h="1757963" w="1757963">
                <a:moveTo>
                  <a:pt x="0" y="0"/>
                </a:moveTo>
                <a:lnTo>
                  <a:pt x="1757964" y="0"/>
                </a:lnTo>
                <a:lnTo>
                  <a:pt x="1757964"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5"/>
          <p:cNvSpPr/>
          <p:nvPr/>
        </p:nvSpPr>
        <p:spPr>
          <a:xfrm>
            <a:off x="8126800" y="1810350"/>
            <a:ext cx="7545028" cy="1572982"/>
          </a:xfrm>
          <a:custGeom>
            <a:rect b="b" l="l" r="r" t="t"/>
            <a:pathLst>
              <a:path extrusionOk="0" h="1572982" w="8798867">
                <a:moveTo>
                  <a:pt x="0" y="0"/>
                </a:moveTo>
                <a:lnTo>
                  <a:pt x="8798867" y="0"/>
                </a:lnTo>
                <a:lnTo>
                  <a:pt x="8798867" y="1572982"/>
                </a:lnTo>
                <a:lnTo>
                  <a:pt x="0" y="157298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5"/>
          <p:cNvSpPr/>
          <p:nvPr/>
        </p:nvSpPr>
        <p:spPr>
          <a:xfrm rot="470487">
            <a:off x="7503123" y="807962"/>
            <a:ext cx="1247352" cy="1118081"/>
          </a:xfrm>
          <a:custGeom>
            <a:rect b="b" l="l" r="r" t="t"/>
            <a:pathLst>
              <a:path extrusionOk="0" h="1118081" w="1247352">
                <a:moveTo>
                  <a:pt x="0" y="0"/>
                </a:moveTo>
                <a:lnTo>
                  <a:pt x="1247351" y="0"/>
                </a:lnTo>
                <a:lnTo>
                  <a:pt x="1247351" y="1118081"/>
                </a:lnTo>
                <a:lnTo>
                  <a:pt x="0" y="111808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5"/>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5"/>
          <p:cNvSpPr/>
          <p:nvPr/>
        </p:nvSpPr>
        <p:spPr>
          <a:xfrm>
            <a:off x="14514690" y="-2438269"/>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5"/>
          <p:cNvSpPr/>
          <p:nvPr/>
        </p:nvSpPr>
        <p:spPr>
          <a:xfrm rot="-446826">
            <a:off x="10965478" y="7525647"/>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5"/>
          <p:cNvSpPr/>
          <p:nvPr/>
        </p:nvSpPr>
        <p:spPr>
          <a:xfrm>
            <a:off x="1028700" y="7546695"/>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5"/>
          <p:cNvSpPr/>
          <p:nvPr/>
        </p:nvSpPr>
        <p:spPr>
          <a:xfrm rot="-619552">
            <a:off x="514004" y="2127657"/>
            <a:ext cx="6110040" cy="7590210"/>
          </a:xfrm>
          <a:custGeom>
            <a:rect b="b" l="l" r="r" t="t"/>
            <a:pathLst>
              <a:path extrusionOk="0" h="3055551" w="2459686">
                <a:moveTo>
                  <a:pt x="0" y="0"/>
                </a:moveTo>
                <a:lnTo>
                  <a:pt x="2459686" y="0"/>
                </a:lnTo>
                <a:lnTo>
                  <a:pt x="2459686" y="3055551"/>
                </a:lnTo>
                <a:lnTo>
                  <a:pt x="0" y="3055551"/>
                </a:lnTo>
                <a:close/>
              </a:path>
            </a:pathLst>
          </a:custGeom>
          <a:solidFill>
            <a:srgbClr val="2B72B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8" name="Google Shape;168;p5"/>
          <p:cNvPicPr preferRelativeResize="0"/>
          <p:nvPr/>
        </p:nvPicPr>
        <p:blipFill rotWithShape="1">
          <a:blip r:embed="rId10">
            <a:alphaModFix/>
          </a:blip>
          <a:srcRect b="2165" l="0" r="0" t="2164"/>
          <a:stretch/>
        </p:blipFill>
        <p:spPr>
          <a:xfrm rot="-619552">
            <a:off x="922158" y="2480503"/>
            <a:ext cx="5363888" cy="6842164"/>
          </a:xfrm>
          <a:prstGeom prst="rect">
            <a:avLst/>
          </a:prstGeom>
          <a:noFill/>
          <a:ln>
            <a:noFill/>
          </a:ln>
        </p:spPr>
      </p:pic>
      <p:sp>
        <p:nvSpPr>
          <p:cNvPr id="169" name="Google Shape;169;p5"/>
          <p:cNvSpPr/>
          <p:nvPr/>
        </p:nvSpPr>
        <p:spPr>
          <a:xfrm>
            <a:off x="657178" y="446489"/>
            <a:ext cx="2632766" cy="1544394"/>
          </a:xfrm>
          <a:custGeom>
            <a:rect b="b" l="l" r="r" t="t"/>
            <a:pathLst>
              <a:path extrusionOk="0" h="1544394" w="2632766">
                <a:moveTo>
                  <a:pt x="0" y="0"/>
                </a:moveTo>
                <a:lnTo>
                  <a:pt x="2632766" y="0"/>
                </a:lnTo>
                <a:lnTo>
                  <a:pt x="2632766" y="1544394"/>
                </a:lnTo>
                <a:lnTo>
                  <a:pt x="0" y="154439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5"/>
          <p:cNvSpPr txBox="1"/>
          <p:nvPr/>
        </p:nvSpPr>
        <p:spPr>
          <a:xfrm>
            <a:off x="8605910" y="2024955"/>
            <a:ext cx="7552800" cy="138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4200">
                <a:solidFill>
                  <a:srgbClr val="0160A5"/>
                </a:solidFill>
                <a:latin typeface="Nunito SemiBold"/>
                <a:ea typeface="Nunito SemiBold"/>
                <a:cs typeface="Nunito SemiBold"/>
                <a:sym typeface="Nunito SemiBold"/>
              </a:rPr>
              <a:t>We can feel grief at other times too...</a:t>
            </a:r>
            <a:endParaRPr sz="800">
              <a:latin typeface="Nunito SemiBold"/>
              <a:ea typeface="Nunito SemiBold"/>
              <a:cs typeface="Nunito SemiBold"/>
              <a:sym typeface="Nunito SemiBold"/>
            </a:endParaRPr>
          </a:p>
        </p:txBody>
      </p:sp>
      <p:sp>
        <p:nvSpPr>
          <p:cNvPr id="171" name="Google Shape;171;p5"/>
          <p:cNvSpPr txBox="1"/>
          <p:nvPr/>
        </p:nvSpPr>
        <p:spPr>
          <a:xfrm>
            <a:off x="8126800" y="3763275"/>
            <a:ext cx="8991300" cy="4783500"/>
          </a:xfrm>
          <a:prstGeom prst="rect">
            <a:avLst/>
          </a:prstGeom>
          <a:noFill/>
          <a:ln>
            <a:noFill/>
          </a:ln>
        </p:spPr>
        <p:txBody>
          <a:bodyPr anchorCtr="0" anchor="t" bIns="0" lIns="0" spcFirstLastPara="1" rIns="0" wrap="square" tIns="0">
            <a:spAutoFit/>
          </a:bodyPr>
          <a:lstStyle/>
          <a:p>
            <a:pPr indent="-606303" lvl="1" marL="847481" marR="0" rtl="0" algn="l">
              <a:lnSpc>
                <a:spcPct val="119006"/>
              </a:lnSpc>
              <a:spcBef>
                <a:spcPts val="0"/>
              </a:spcBef>
              <a:spcAft>
                <a:spcPts val="0"/>
              </a:spcAft>
              <a:buClr>
                <a:srgbClr val="0160A5"/>
              </a:buClr>
              <a:buSzPts val="6800"/>
              <a:buFont typeface="Amatic SC"/>
              <a:buChar char="•"/>
            </a:pPr>
            <a:r>
              <a:rPr i="0" lang="en-US" sz="6800" u="none" cap="none" strike="noStrike">
                <a:solidFill>
                  <a:srgbClr val="0160A5"/>
                </a:solidFill>
                <a:latin typeface="Amatic SC"/>
                <a:ea typeface="Amatic SC"/>
                <a:cs typeface="Amatic SC"/>
                <a:sym typeface="Amatic SC"/>
              </a:rPr>
              <a:t>someone we love is far away</a:t>
            </a:r>
            <a:endParaRPr sz="6800">
              <a:solidFill>
                <a:srgbClr val="0160A5"/>
              </a:solidFill>
              <a:latin typeface="Amatic SC"/>
              <a:ea typeface="Amatic SC"/>
              <a:cs typeface="Amatic SC"/>
              <a:sym typeface="Amatic SC"/>
            </a:endParaRPr>
          </a:p>
          <a:p>
            <a:pPr indent="-606303" lvl="1" marL="847481" marR="0" rtl="0" algn="l">
              <a:lnSpc>
                <a:spcPct val="119006"/>
              </a:lnSpc>
              <a:spcBef>
                <a:spcPts val="0"/>
              </a:spcBef>
              <a:spcAft>
                <a:spcPts val="0"/>
              </a:spcAft>
              <a:buClr>
                <a:srgbClr val="0160A5"/>
              </a:buClr>
              <a:buSzPts val="6800"/>
              <a:buFont typeface="Amatic SC"/>
              <a:buChar char="•"/>
            </a:pPr>
            <a:r>
              <a:rPr i="0" lang="en-US" sz="6800" u="none" cap="none" strike="noStrike">
                <a:solidFill>
                  <a:srgbClr val="0160A5"/>
                </a:solidFill>
                <a:latin typeface="Amatic SC"/>
                <a:ea typeface="Amatic SC"/>
                <a:cs typeface="Amatic SC"/>
                <a:sym typeface="Amatic SC"/>
              </a:rPr>
              <a:t>a pet dies</a:t>
            </a:r>
            <a:endParaRPr sz="6800">
              <a:solidFill>
                <a:srgbClr val="0160A5"/>
              </a:solidFill>
              <a:latin typeface="Amatic SC"/>
              <a:ea typeface="Amatic SC"/>
              <a:cs typeface="Amatic SC"/>
              <a:sym typeface="Amatic SC"/>
            </a:endParaRPr>
          </a:p>
          <a:p>
            <a:pPr indent="-606303" lvl="1" marL="847481" marR="0" rtl="0" algn="l">
              <a:lnSpc>
                <a:spcPct val="119006"/>
              </a:lnSpc>
              <a:spcBef>
                <a:spcPts val="0"/>
              </a:spcBef>
              <a:spcAft>
                <a:spcPts val="0"/>
              </a:spcAft>
              <a:buClr>
                <a:srgbClr val="0160A5"/>
              </a:buClr>
              <a:buSzPts val="6800"/>
              <a:buFont typeface="Amatic SC"/>
              <a:buChar char="•"/>
            </a:pPr>
            <a:r>
              <a:rPr i="0" lang="en-US" sz="6800" u="none" cap="none" strike="noStrike">
                <a:solidFill>
                  <a:srgbClr val="0160A5"/>
                </a:solidFill>
                <a:latin typeface="Amatic SC"/>
                <a:ea typeface="Amatic SC"/>
                <a:cs typeface="Amatic SC"/>
                <a:sym typeface="Amatic SC"/>
              </a:rPr>
              <a:t>we move to a new home</a:t>
            </a:r>
            <a:endParaRPr sz="6800">
              <a:solidFill>
                <a:srgbClr val="0160A5"/>
              </a:solidFill>
              <a:latin typeface="Amatic SC"/>
              <a:ea typeface="Amatic SC"/>
              <a:cs typeface="Amatic SC"/>
              <a:sym typeface="Amatic SC"/>
            </a:endParaRPr>
          </a:p>
          <a:p>
            <a:pPr indent="-606303" lvl="1" marL="847481" marR="0" rtl="0" algn="l">
              <a:lnSpc>
                <a:spcPct val="119006"/>
              </a:lnSpc>
              <a:spcBef>
                <a:spcPts val="0"/>
              </a:spcBef>
              <a:spcAft>
                <a:spcPts val="0"/>
              </a:spcAft>
              <a:buClr>
                <a:srgbClr val="0160A5"/>
              </a:buClr>
              <a:buSzPts val="6800"/>
              <a:buFont typeface="Amatic SC"/>
              <a:buChar char="•"/>
            </a:pPr>
            <a:r>
              <a:rPr i="0" lang="en-US" sz="6800" u="none" cap="none" strike="noStrike">
                <a:solidFill>
                  <a:srgbClr val="0160A5"/>
                </a:solidFill>
                <a:latin typeface="Amatic SC"/>
                <a:ea typeface="Amatic SC"/>
                <a:cs typeface="Amatic SC"/>
                <a:sym typeface="Amatic SC"/>
              </a:rPr>
              <a:t>we change schools</a:t>
            </a:r>
            <a:endParaRPr sz="6800">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6"/>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6"/>
          <p:cNvSpPr/>
          <p:nvPr/>
        </p:nvSpPr>
        <p:spPr>
          <a:xfrm rot="311787">
            <a:off x="4287744" y="117191"/>
            <a:ext cx="1757963" cy="1757963"/>
          </a:xfrm>
          <a:custGeom>
            <a:rect b="b" l="l" r="r" t="t"/>
            <a:pathLst>
              <a:path extrusionOk="0" h="1757963" w="1757963">
                <a:moveTo>
                  <a:pt x="0" y="0"/>
                </a:moveTo>
                <a:lnTo>
                  <a:pt x="1757964" y="0"/>
                </a:lnTo>
                <a:lnTo>
                  <a:pt x="1757964"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6"/>
          <p:cNvSpPr/>
          <p:nvPr/>
        </p:nvSpPr>
        <p:spPr>
          <a:xfrm rot="2800277">
            <a:off x="5611684" y="1487643"/>
            <a:ext cx="1247352" cy="1118081"/>
          </a:xfrm>
          <a:custGeom>
            <a:rect b="b" l="l" r="r" t="t"/>
            <a:pathLst>
              <a:path extrusionOk="0" h="1118081" w="1247352">
                <a:moveTo>
                  <a:pt x="0" y="0"/>
                </a:moveTo>
                <a:lnTo>
                  <a:pt x="1247352" y="0"/>
                </a:lnTo>
                <a:lnTo>
                  <a:pt x="1247352" y="1118080"/>
                </a:lnTo>
                <a:lnTo>
                  <a:pt x="0" y="111808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6"/>
          <p:cNvSpPr/>
          <p:nvPr/>
        </p:nvSpPr>
        <p:spPr>
          <a:xfrm rot="9077232">
            <a:off x="14664184" y="6444292"/>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6"/>
          <p:cNvSpPr/>
          <p:nvPr/>
        </p:nvSpPr>
        <p:spPr>
          <a:xfrm>
            <a:off x="14465853" y="-1331266"/>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6"/>
          <p:cNvSpPr/>
          <p:nvPr/>
        </p:nvSpPr>
        <p:spPr>
          <a:xfrm rot="-446826">
            <a:off x="11163270" y="7925983"/>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6"/>
          <p:cNvSpPr/>
          <p:nvPr/>
        </p:nvSpPr>
        <p:spPr>
          <a:xfrm>
            <a:off x="4499347" y="8668108"/>
            <a:ext cx="4457119" cy="1618892"/>
          </a:xfrm>
          <a:custGeom>
            <a:rect b="b" l="l" r="r" t="t"/>
            <a:pathLst>
              <a:path extrusionOk="0" h="1618892" w="4457119">
                <a:moveTo>
                  <a:pt x="0" y="0"/>
                </a:moveTo>
                <a:lnTo>
                  <a:pt x="4457118" y="0"/>
                </a:lnTo>
                <a:lnTo>
                  <a:pt x="4457118" y="1618892"/>
                </a:lnTo>
                <a:lnTo>
                  <a:pt x="0" y="1618892"/>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6"/>
          <p:cNvSpPr/>
          <p:nvPr/>
        </p:nvSpPr>
        <p:spPr>
          <a:xfrm>
            <a:off x="347610" y="339123"/>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6"/>
          <p:cNvSpPr txBox="1"/>
          <p:nvPr/>
        </p:nvSpPr>
        <p:spPr>
          <a:xfrm>
            <a:off x="7225503" y="346288"/>
            <a:ext cx="5232900" cy="2637300"/>
          </a:xfrm>
          <a:prstGeom prst="rect">
            <a:avLst/>
          </a:prstGeom>
          <a:noFill/>
          <a:ln>
            <a:noFill/>
          </a:ln>
        </p:spPr>
        <p:txBody>
          <a:bodyPr anchorCtr="0" anchor="t" bIns="0" lIns="0" spcFirstLastPara="1" rIns="0" wrap="square" tIns="0">
            <a:spAutoFit/>
          </a:bodyPr>
          <a:lstStyle/>
          <a:p>
            <a:pPr indent="0" lvl="0" marL="0" marR="0" rtl="0" algn="l">
              <a:lnSpc>
                <a:spcPct val="98009"/>
              </a:lnSpc>
              <a:spcBef>
                <a:spcPts val="0"/>
              </a:spcBef>
              <a:spcAft>
                <a:spcPts val="0"/>
              </a:spcAft>
              <a:buNone/>
            </a:pPr>
            <a:r>
              <a:rPr b="1" lang="en-US" sz="8741">
                <a:solidFill>
                  <a:srgbClr val="F29B44"/>
                </a:solidFill>
                <a:latin typeface="Nunito"/>
                <a:ea typeface="Nunito"/>
                <a:cs typeface="Nunito"/>
                <a:sym typeface="Nunito"/>
              </a:rPr>
              <a:t>Dealing with grief</a:t>
            </a:r>
            <a:endParaRPr b="1">
              <a:latin typeface="Nunito"/>
              <a:ea typeface="Nunito"/>
              <a:cs typeface="Nunito"/>
              <a:sym typeface="Nunito"/>
            </a:endParaRPr>
          </a:p>
        </p:txBody>
      </p:sp>
      <p:sp>
        <p:nvSpPr>
          <p:cNvPr id="186" name="Google Shape;186;p6"/>
          <p:cNvSpPr txBox="1"/>
          <p:nvPr/>
        </p:nvSpPr>
        <p:spPr>
          <a:xfrm>
            <a:off x="13436556" y="3428994"/>
            <a:ext cx="3599400" cy="2799300"/>
          </a:xfrm>
          <a:prstGeom prst="rect">
            <a:avLst/>
          </a:prstGeom>
          <a:noFill/>
          <a:ln>
            <a:noFill/>
          </a:ln>
        </p:spPr>
        <p:txBody>
          <a:bodyPr anchorCtr="0" anchor="t" bIns="0" lIns="0" spcFirstLastPara="1" rIns="0" wrap="square" tIns="0">
            <a:spAutoFit/>
          </a:bodyPr>
          <a:lstStyle/>
          <a:p>
            <a:pPr indent="0" lvl="0" marL="0" marR="0" rtl="0" algn="l">
              <a:lnSpc>
                <a:spcPct val="139986"/>
              </a:lnSpc>
              <a:spcBef>
                <a:spcPts val="0"/>
              </a:spcBef>
              <a:spcAft>
                <a:spcPts val="0"/>
              </a:spcAft>
              <a:buNone/>
            </a:pPr>
            <a:r>
              <a:rPr lang="en-US" sz="4786">
                <a:solidFill>
                  <a:srgbClr val="0160A5"/>
                </a:solidFill>
                <a:latin typeface="Amatic SC"/>
                <a:ea typeface="Amatic SC"/>
                <a:cs typeface="Amatic SC"/>
                <a:sym typeface="Amatic SC"/>
              </a:rPr>
              <a:t>Elmo learns how to deal with the loss of a loved one.</a:t>
            </a:r>
            <a:endParaRPr sz="3300">
              <a:latin typeface="Amatic SC"/>
              <a:ea typeface="Amatic SC"/>
              <a:cs typeface="Amatic SC"/>
              <a:sym typeface="Amatic SC"/>
            </a:endParaRPr>
          </a:p>
        </p:txBody>
      </p:sp>
      <p:pic>
        <p:nvPicPr>
          <p:cNvPr descr="Elmo and his daddy Louie talk about their favorite memories of Elmo's Uncle Jack. Grieving may never completely end, but working through difficult feelings can get easier with time. Through support, open conversations, and finding ways to keep the person’s memory alive, families can begin to heal.&#10;&#10;Click here to learn more about grief:&#10;https://sesameworkshop.org/topics/grief/&#10;&#10;Sesame Workshop is a nonprofit with a mission to help children everywhere grow smarter, stronger, and kinder. Currently available in more than 150 countries, you’ll find us on screens, in classrooms, in communities — everywhere families can use a trusted hand to help little ones reach their full potential. Our unforgettable characters bring joyful learning into children’s lives and help Sesame Workshop change the world, one smile at a time." id="187" name="Google Shape;187;p6" title="Elmo Learns How to Deal with the Loss of a Loved One | Grief">
            <a:hlinkClick r:id="rId12"/>
          </p:cNvPr>
          <p:cNvPicPr preferRelativeResize="0"/>
          <p:nvPr/>
        </p:nvPicPr>
        <p:blipFill>
          <a:blip r:embed="rId13">
            <a:alphaModFix/>
          </a:blip>
          <a:stretch>
            <a:fillRect/>
          </a:stretch>
        </p:blipFill>
        <p:spPr>
          <a:xfrm>
            <a:off x="2352750" y="3067630"/>
            <a:ext cx="10784125" cy="6066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83ccff89e8_0_0"/>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g283ccff89e8_0_0"/>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g283ccff89e8_0_0"/>
          <p:cNvSpPr/>
          <p:nvPr/>
        </p:nvSpPr>
        <p:spPr>
          <a:xfrm rot="310108">
            <a:off x="4288288" y="116731"/>
            <a:ext cx="1756314" cy="1756314"/>
          </a:xfrm>
          <a:custGeom>
            <a:rect b="b" l="l" r="r" t="t"/>
            <a:pathLst>
              <a:path extrusionOk="0" h="1757963" w="1757963">
                <a:moveTo>
                  <a:pt x="0" y="0"/>
                </a:moveTo>
                <a:lnTo>
                  <a:pt x="1757964" y="0"/>
                </a:lnTo>
                <a:lnTo>
                  <a:pt x="1757964" y="1757963"/>
                </a:lnTo>
                <a:lnTo>
                  <a:pt x="0" y="17579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g283ccff89e8_0_0"/>
          <p:cNvSpPr/>
          <p:nvPr/>
        </p:nvSpPr>
        <p:spPr>
          <a:xfrm rot="2803405">
            <a:off x="5611380" y="1487451"/>
            <a:ext cx="1246404" cy="1117232"/>
          </a:xfrm>
          <a:custGeom>
            <a:rect b="b" l="l" r="r" t="t"/>
            <a:pathLst>
              <a:path extrusionOk="0" h="1118081" w="1247352">
                <a:moveTo>
                  <a:pt x="0" y="0"/>
                </a:moveTo>
                <a:lnTo>
                  <a:pt x="1247352" y="0"/>
                </a:lnTo>
                <a:lnTo>
                  <a:pt x="1247352" y="1118080"/>
                </a:lnTo>
                <a:lnTo>
                  <a:pt x="0" y="111808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g283ccff89e8_0_0"/>
          <p:cNvSpPr/>
          <p:nvPr/>
        </p:nvSpPr>
        <p:spPr>
          <a:xfrm rot="9079258">
            <a:off x="14663104" y="6440670"/>
            <a:ext cx="7249104" cy="6330092"/>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g283ccff89e8_0_0"/>
          <p:cNvSpPr/>
          <p:nvPr/>
        </p:nvSpPr>
        <p:spPr>
          <a:xfrm>
            <a:off x="14465853" y="-1331266"/>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g283ccff89e8_0_0"/>
          <p:cNvSpPr/>
          <p:nvPr/>
        </p:nvSpPr>
        <p:spPr>
          <a:xfrm rot="-447735">
            <a:off x="11163751" y="7924326"/>
            <a:ext cx="8153955" cy="336871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g283ccff89e8_0_0"/>
          <p:cNvSpPr/>
          <p:nvPr/>
        </p:nvSpPr>
        <p:spPr>
          <a:xfrm>
            <a:off x="347610" y="339123"/>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g283ccff89e8_0_0"/>
          <p:cNvSpPr txBox="1"/>
          <p:nvPr/>
        </p:nvSpPr>
        <p:spPr>
          <a:xfrm>
            <a:off x="7225503" y="346288"/>
            <a:ext cx="5232900" cy="2637300"/>
          </a:xfrm>
          <a:prstGeom prst="rect">
            <a:avLst/>
          </a:prstGeom>
          <a:noFill/>
          <a:ln>
            <a:noFill/>
          </a:ln>
        </p:spPr>
        <p:txBody>
          <a:bodyPr anchorCtr="0" anchor="t" bIns="0" lIns="0" spcFirstLastPara="1" rIns="0" wrap="square" tIns="0">
            <a:spAutoFit/>
          </a:bodyPr>
          <a:lstStyle/>
          <a:p>
            <a:pPr indent="0" lvl="0" marL="0" marR="0" rtl="0" algn="l">
              <a:lnSpc>
                <a:spcPct val="98009"/>
              </a:lnSpc>
              <a:spcBef>
                <a:spcPts val="0"/>
              </a:spcBef>
              <a:spcAft>
                <a:spcPts val="0"/>
              </a:spcAft>
              <a:buNone/>
            </a:pPr>
            <a:r>
              <a:rPr b="1" lang="en-US" sz="8741">
                <a:solidFill>
                  <a:srgbClr val="F29B44"/>
                </a:solidFill>
                <a:latin typeface="Nunito"/>
                <a:ea typeface="Nunito"/>
                <a:cs typeface="Nunito"/>
                <a:sym typeface="Nunito"/>
              </a:rPr>
              <a:t>Dealing with grief</a:t>
            </a:r>
            <a:endParaRPr b="1">
              <a:latin typeface="Nunito"/>
              <a:ea typeface="Nunito"/>
              <a:cs typeface="Nunito"/>
              <a:sym typeface="Nunito"/>
            </a:endParaRPr>
          </a:p>
        </p:txBody>
      </p:sp>
      <p:sp>
        <p:nvSpPr>
          <p:cNvPr id="201" name="Google Shape;201;g283ccff89e8_0_0"/>
          <p:cNvSpPr txBox="1"/>
          <p:nvPr/>
        </p:nvSpPr>
        <p:spPr>
          <a:xfrm>
            <a:off x="12631437" y="3719900"/>
            <a:ext cx="4786500" cy="3830400"/>
          </a:xfrm>
          <a:prstGeom prst="rect">
            <a:avLst/>
          </a:prstGeom>
          <a:noFill/>
          <a:ln>
            <a:noFill/>
          </a:ln>
        </p:spPr>
        <p:txBody>
          <a:bodyPr anchorCtr="0" anchor="t" bIns="0" lIns="0" spcFirstLastPara="1" rIns="0" wrap="square" tIns="0">
            <a:spAutoFit/>
          </a:bodyPr>
          <a:lstStyle/>
          <a:p>
            <a:pPr indent="0" lvl="0" marL="0" marR="0" rtl="0" algn="l">
              <a:lnSpc>
                <a:spcPct val="139986"/>
              </a:lnSpc>
              <a:spcBef>
                <a:spcPts val="0"/>
              </a:spcBef>
              <a:spcAft>
                <a:spcPts val="0"/>
              </a:spcAft>
              <a:buNone/>
            </a:pPr>
            <a:r>
              <a:rPr lang="en-US" sz="4786">
                <a:solidFill>
                  <a:srgbClr val="0160A5"/>
                </a:solidFill>
                <a:latin typeface="Amatic SC"/>
                <a:ea typeface="Amatic SC"/>
                <a:cs typeface="Amatic SC"/>
                <a:sym typeface="Amatic SC"/>
              </a:rPr>
              <a:t>Emotions change like the </a:t>
            </a:r>
            <a:r>
              <a:rPr lang="en-US" sz="4786">
                <a:solidFill>
                  <a:srgbClr val="0160A5"/>
                </a:solidFill>
                <a:latin typeface="Amatic SC"/>
                <a:ea typeface="Amatic SC"/>
                <a:cs typeface="Amatic SC"/>
                <a:sym typeface="Amatic SC"/>
              </a:rPr>
              <a:t>weather, and Grief can feel like we are weathering a storm. </a:t>
            </a:r>
            <a:endParaRPr sz="3300">
              <a:latin typeface="Amatic SC"/>
              <a:ea typeface="Amatic SC"/>
              <a:cs typeface="Amatic SC"/>
              <a:sym typeface="Amatic SC"/>
            </a:endParaRPr>
          </a:p>
        </p:txBody>
      </p:sp>
      <p:pic>
        <p:nvPicPr>
          <p:cNvPr descr="Come take a moment in this guided meditation of Weather the Storm with FLOW as we learn to destress from school work only on GoNoodle. &#10;&#10;Subscribe To GoNoodle for more FUN kids videos: https://www.youtube.com/c/GoNoodle?sub_confirmation=1 &#10;&#10;WATCH Moose Tube: https://www.youtube.com/watch?v=kkyOqpFBPig&amp;list=PLAwOTEJXH-cOL_WFPF4FcjqBM-_6oBwET &#10;&#10;WATCH Blazer Fresh: https://www.youtube.com/watch?v=WFJwoqrr7bU&amp;list=PLAwOTEJXH-cOM0X5cnnZpkWxTtryDpv_8 &#10;&#10;About GoNoodle: GoNoodle videos get kids moving to be their strongest, bravest, silliest, smartest, bestest selves. Join the party and get ready for a fun-filled day of dancing, stretching, running, jumping, deep breathing, and wiggling with GoNoodle.&#10;&#10;Visit GoNoodle: https://www.gonoodle.com/ &#10;&#10;LISTEN TO GONOODLE MUSIC!&#10;GoNoodle music is available to stream on Spotify, Apple Music, Amazon Music, and more…&#10;&#10;Listen to The Best Of Go Noodle: https://GoNoodle.lnk.to/BestOfPlaylistID&#10;Apple Music: https://music.apple.com/us/artist/gonoodle/1525807283&#10;Spotify: https://open.spotify.com/artist/13QcQR3aMDTgC8jdNqSx4f?si=hw1j9wndTrC4ga1d3jSkKw&#10;Amazon Music: https://music.amazon.com/artists/B08FWXSL75/gonoodle?marketplaceId=ATVPDKIKX0DER&amp;musicTerritory=US&amp;ref=dm_sh_mFqNJIB9wzdLkfcrXCjhfKu41&#10;&#10;Like us on Facebook: https://www.facebook.com/GoNoodleGames &#10;Follow Us On Instagram: https://www.instagram.com/gonoodle/ &#10;Follow Us On Twitter: https://twitter.com/GoNoodle &#10;&#10;GoNoodle:&#10;https://www.youtube.com/c/GoNoodle&#10;&#10;Weather The Storm | Guided Meditation for Kids | Breathing Exercises | GoNoodle &#10;https://youtu.be/YCe-WQbMWhw&#10;&#10;#winter #holidays #snow #meditation #calm #destress #gonoodle" id="202" name="Google Shape;202;g283ccff89e8_0_0" title="Weather The Storm | Guided Meditation for Kids | Breathing Exercises | GoNoodle">
            <a:hlinkClick r:id="rId11"/>
          </p:cNvPr>
          <p:cNvPicPr preferRelativeResize="0"/>
          <p:nvPr/>
        </p:nvPicPr>
        <p:blipFill>
          <a:blip r:embed="rId12">
            <a:alphaModFix/>
          </a:blip>
          <a:stretch>
            <a:fillRect/>
          </a:stretch>
        </p:blipFill>
        <p:spPr>
          <a:xfrm>
            <a:off x="1436250" y="3243875"/>
            <a:ext cx="10507575" cy="59105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2B9"/>
        </a:solidFill>
      </p:bgPr>
    </p:bg>
    <p:spTree>
      <p:nvGrpSpPr>
        <p:cNvPr id="206" name="Shape 206"/>
        <p:cNvGrpSpPr/>
        <p:nvPr/>
      </p:nvGrpSpPr>
      <p:grpSpPr>
        <a:xfrm>
          <a:off x="0" y="0"/>
          <a:ext cx="0" cy="0"/>
          <a:chOff x="0" y="0"/>
          <a:chExt cx="0" cy="0"/>
        </a:xfrm>
      </p:grpSpPr>
      <p:sp>
        <p:nvSpPr>
          <p:cNvPr id="207" name="Google Shape;207;p7"/>
          <p:cNvSpPr/>
          <p:nvPr/>
        </p:nvSpPr>
        <p:spPr>
          <a:xfrm>
            <a:off x="10908014" y="-3638168"/>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7"/>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7"/>
          <p:cNvSpPr/>
          <p:nvPr/>
        </p:nvSpPr>
        <p:spPr>
          <a:xfrm rot="3827142">
            <a:off x="-3623816" y="6945618"/>
            <a:ext cx="7247632" cy="6328807"/>
          </a:xfrm>
          <a:custGeom>
            <a:rect b="b" l="l" r="r" t="t"/>
            <a:pathLst>
              <a:path extrusionOk="0" h="6328807" w="7247632">
                <a:moveTo>
                  <a:pt x="0" y="0"/>
                </a:moveTo>
                <a:lnTo>
                  <a:pt x="7247632" y="0"/>
                </a:lnTo>
                <a:lnTo>
                  <a:pt x="7247632" y="6328807"/>
                </a:lnTo>
                <a:lnTo>
                  <a:pt x="0" y="63288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7"/>
          <p:cNvSpPr/>
          <p:nvPr/>
        </p:nvSpPr>
        <p:spPr>
          <a:xfrm>
            <a:off x="14200453" y="-1781407"/>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7"/>
          <p:cNvSpPr/>
          <p:nvPr/>
        </p:nvSpPr>
        <p:spPr>
          <a:xfrm rot="-446826">
            <a:off x="12049400" y="8057382"/>
            <a:ext cx="8145991" cy="3365424"/>
          </a:xfrm>
          <a:custGeom>
            <a:rect b="b" l="l" r="r" t="t"/>
            <a:pathLst>
              <a:path extrusionOk="0" h="3365424" w="8145991">
                <a:moveTo>
                  <a:pt x="0" y="0"/>
                </a:moveTo>
                <a:lnTo>
                  <a:pt x="8145992" y="0"/>
                </a:lnTo>
                <a:lnTo>
                  <a:pt x="8145992" y="3365425"/>
                </a:lnTo>
                <a:lnTo>
                  <a:pt x="0" y="336542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7"/>
          <p:cNvSpPr/>
          <p:nvPr/>
        </p:nvSpPr>
        <p:spPr>
          <a:xfrm>
            <a:off x="-2237684" y="8052621"/>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7"/>
          <p:cNvSpPr/>
          <p:nvPr/>
        </p:nvSpPr>
        <p:spPr>
          <a:xfrm>
            <a:off x="1338730" y="3890537"/>
            <a:ext cx="7495241" cy="4586993"/>
          </a:xfrm>
          <a:custGeom>
            <a:rect b="b" l="l" r="r" t="t"/>
            <a:pathLst>
              <a:path extrusionOk="0" h="4586993" w="7495241">
                <a:moveTo>
                  <a:pt x="0" y="0"/>
                </a:moveTo>
                <a:lnTo>
                  <a:pt x="7495240" y="0"/>
                </a:lnTo>
                <a:lnTo>
                  <a:pt x="7495240" y="4586993"/>
                </a:lnTo>
                <a:lnTo>
                  <a:pt x="0" y="458699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7"/>
          <p:cNvSpPr/>
          <p:nvPr/>
        </p:nvSpPr>
        <p:spPr>
          <a:xfrm>
            <a:off x="1719588" y="4239517"/>
            <a:ext cx="6599702" cy="1179835"/>
          </a:xfrm>
          <a:custGeom>
            <a:rect b="b" l="l" r="r" t="t"/>
            <a:pathLst>
              <a:path extrusionOk="0" h="1179835" w="6599702">
                <a:moveTo>
                  <a:pt x="0" y="0"/>
                </a:moveTo>
                <a:lnTo>
                  <a:pt x="6599703" y="0"/>
                </a:lnTo>
                <a:lnTo>
                  <a:pt x="6599703" y="1179835"/>
                </a:lnTo>
                <a:lnTo>
                  <a:pt x="0" y="1179835"/>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7"/>
          <p:cNvSpPr/>
          <p:nvPr/>
        </p:nvSpPr>
        <p:spPr>
          <a:xfrm>
            <a:off x="1830015" y="5615203"/>
            <a:ext cx="2472463" cy="2472103"/>
          </a:xfrm>
          <a:custGeom>
            <a:rect b="b" l="l" r="r" t="t"/>
            <a:pathLst>
              <a:path extrusionOk="0"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rotWithShape="1">
            <a:blip r:embed="rId10">
              <a:alphaModFix/>
            </a:blip>
            <a:stretch>
              <a:fillRect b="0" l="-5548" r="-554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7"/>
          <p:cNvSpPr/>
          <p:nvPr/>
        </p:nvSpPr>
        <p:spPr>
          <a:xfrm>
            <a:off x="9454030" y="3890537"/>
            <a:ext cx="7495241" cy="4586993"/>
          </a:xfrm>
          <a:custGeom>
            <a:rect b="b" l="l" r="r" t="t"/>
            <a:pathLst>
              <a:path extrusionOk="0" h="4586993" w="7495241">
                <a:moveTo>
                  <a:pt x="0" y="0"/>
                </a:moveTo>
                <a:lnTo>
                  <a:pt x="7495240" y="0"/>
                </a:lnTo>
                <a:lnTo>
                  <a:pt x="7495240" y="4586993"/>
                </a:lnTo>
                <a:lnTo>
                  <a:pt x="0" y="458699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7"/>
          <p:cNvSpPr/>
          <p:nvPr/>
        </p:nvSpPr>
        <p:spPr>
          <a:xfrm>
            <a:off x="9834888" y="4239517"/>
            <a:ext cx="6599702" cy="1179835"/>
          </a:xfrm>
          <a:custGeom>
            <a:rect b="b" l="l" r="r" t="t"/>
            <a:pathLst>
              <a:path extrusionOk="0" h="1179835" w="6599702">
                <a:moveTo>
                  <a:pt x="0" y="0"/>
                </a:moveTo>
                <a:lnTo>
                  <a:pt x="6599703" y="0"/>
                </a:lnTo>
                <a:lnTo>
                  <a:pt x="6599703" y="1179835"/>
                </a:lnTo>
                <a:lnTo>
                  <a:pt x="0" y="1179835"/>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7"/>
          <p:cNvSpPr/>
          <p:nvPr/>
        </p:nvSpPr>
        <p:spPr>
          <a:xfrm>
            <a:off x="9945315" y="5615203"/>
            <a:ext cx="2472463" cy="2472103"/>
          </a:xfrm>
          <a:custGeom>
            <a:rect b="b" l="l" r="r" t="t"/>
            <a:pathLst>
              <a:path extrusionOk="0"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rotWithShape="1">
            <a:blip r:embed="rId12">
              <a:alphaModFix/>
            </a:blip>
            <a:stretch>
              <a:fillRect b="0" l="-24895" r="-248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
          <p:cNvSpPr/>
          <p:nvPr/>
        </p:nvSpPr>
        <p:spPr>
          <a:xfrm>
            <a:off x="347610" y="339123"/>
            <a:ext cx="2476347" cy="1379154"/>
          </a:xfrm>
          <a:custGeom>
            <a:rect b="b" l="l" r="r" t="t"/>
            <a:pathLst>
              <a:path extrusionOk="0" h="1379154" w="2476347">
                <a:moveTo>
                  <a:pt x="0" y="0"/>
                </a:moveTo>
                <a:lnTo>
                  <a:pt x="2476347" y="0"/>
                </a:lnTo>
                <a:lnTo>
                  <a:pt x="2476347" y="1379154"/>
                </a:lnTo>
                <a:lnTo>
                  <a:pt x="0" y="137915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7"/>
          <p:cNvSpPr txBox="1"/>
          <p:nvPr/>
        </p:nvSpPr>
        <p:spPr>
          <a:xfrm>
            <a:off x="4534954" y="1288242"/>
            <a:ext cx="9218100" cy="2531400"/>
          </a:xfrm>
          <a:prstGeom prst="rect">
            <a:avLst/>
          </a:prstGeom>
          <a:noFill/>
          <a:ln>
            <a:noFill/>
          </a:ln>
        </p:spPr>
        <p:txBody>
          <a:bodyPr anchorCtr="0" anchor="t" bIns="0" lIns="0" spcFirstLastPara="1" rIns="0" wrap="square" tIns="0">
            <a:spAutoFit/>
          </a:bodyPr>
          <a:lstStyle/>
          <a:p>
            <a:pPr indent="0" lvl="0" marL="0" marR="0" rtl="0" algn="ctr">
              <a:lnSpc>
                <a:spcPct val="88993"/>
              </a:lnSpc>
              <a:spcBef>
                <a:spcPts val="0"/>
              </a:spcBef>
              <a:spcAft>
                <a:spcPts val="0"/>
              </a:spcAft>
              <a:buNone/>
            </a:pPr>
            <a:r>
              <a:rPr lang="en-US" sz="9240">
                <a:solidFill>
                  <a:srgbClr val="FFFFFF"/>
                </a:solidFill>
                <a:latin typeface="Nunito SemiBold"/>
                <a:ea typeface="Nunito SemiBold"/>
                <a:cs typeface="Nunito SemiBold"/>
                <a:sym typeface="Nunito SemiBold"/>
              </a:rPr>
              <a:t>How have you dealt with grief?</a:t>
            </a:r>
            <a:endParaRPr>
              <a:latin typeface="Nunito SemiBold"/>
              <a:ea typeface="Nunito SemiBold"/>
              <a:cs typeface="Nunito SemiBold"/>
              <a:sym typeface="Nunito SemiBold"/>
            </a:endParaRPr>
          </a:p>
        </p:txBody>
      </p:sp>
      <p:sp>
        <p:nvSpPr>
          <p:cNvPr id="221" name="Google Shape;221;p7"/>
          <p:cNvSpPr txBox="1"/>
          <p:nvPr/>
        </p:nvSpPr>
        <p:spPr>
          <a:xfrm>
            <a:off x="2203908" y="4572104"/>
            <a:ext cx="5631000" cy="584700"/>
          </a:xfrm>
          <a:prstGeom prst="rect">
            <a:avLst/>
          </a:prstGeom>
          <a:noFill/>
          <a:ln>
            <a:noFill/>
          </a:ln>
        </p:spPr>
        <p:txBody>
          <a:bodyPr anchorCtr="0" anchor="t" bIns="0" lIns="0" spcFirstLastPara="1" rIns="0" wrap="square" tIns="0">
            <a:spAutoFit/>
          </a:bodyPr>
          <a:lstStyle/>
          <a:p>
            <a:pPr indent="0" lvl="0" marL="0" marR="0" rtl="0" algn="ctr">
              <a:lnSpc>
                <a:spcPct val="134008"/>
              </a:lnSpc>
              <a:spcBef>
                <a:spcPts val="0"/>
              </a:spcBef>
              <a:spcAft>
                <a:spcPts val="0"/>
              </a:spcAft>
              <a:buNone/>
            </a:pPr>
            <a:r>
              <a:rPr lang="en-US" sz="3799">
                <a:solidFill>
                  <a:srgbClr val="FFFFFF"/>
                </a:solidFill>
                <a:latin typeface="Nunito Medium"/>
                <a:ea typeface="Nunito Medium"/>
                <a:cs typeface="Nunito Medium"/>
                <a:sym typeface="Nunito Medium"/>
              </a:rPr>
              <a:t>Discussion Question #1</a:t>
            </a:r>
            <a:endParaRPr>
              <a:latin typeface="Nunito Medium"/>
              <a:ea typeface="Nunito Medium"/>
              <a:cs typeface="Nunito Medium"/>
              <a:sym typeface="Nunito Medium"/>
            </a:endParaRPr>
          </a:p>
        </p:txBody>
      </p:sp>
      <p:sp>
        <p:nvSpPr>
          <p:cNvPr id="222" name="Google Shape;222;p7"/>
          <p:cNvSpPr txBox="1"/>
          <p:nvPr/>
        </p:nvSpPr>
        <p:spPr>
          <a:xfrm>
            <a:off x="4439686" y="5791606"/>
            <a:ext cx="4128300" cy="1246800"/>
          </a:xfrm>
          <a:prstGeom prst="rect">
            <a:avLst/>
          </a:prstGeom>
          <a:noFill/>
          <a:ln>
            <a:noFill/>
          </a:ln>
        </p:spPr>
        <p:txBody>
          <a:bodyPr anchorCtr="0" anchor="t" bIns="0" lIns="0" spcFirstLastPara="1" rIns="0" wrap="square" tIns="0">
            <a:spAutoFit/>
          </a:bodyPr>
          <a:lstStyle/>
          <a:p>
            <a:pPr indent="0" lvl="0" marL="0" marR="0" rtl="0" algn="l">
              <a:lnSpc>
                <a:spcPct val="119005"/>
              </a:lnSpc>
              <a:spcBef>
                <a:spcPts val="0"/>
              </a:spcBef>
              <a:spcAft>
                <a:spcPts val="0"/>
              </a:spcAft>
              <a:buNone/>
            </a:pPr>
            <a:r>
              <a:rPr lang="en-US" sz="3699">
                <a:solidFill>
                  <a:srgbClr val="2B72B9"/>
                </a:solidFill>
                <a:latin typeface="Nunito"/>
                <a:ea typeface="Nunito"/>
                <a:cs typeface="Nunito"/>
                <a:sym typeface="Nunito"/>
              </a:rPr>
              <a:t>Has anyone in here experienced grief?</a:t>
            </a:r>
            <a:r>
              <a:rPr lang="en-US" sz="3699">
                <a:solidFill>
                  <a:srgbClr val="2B72B9"/>
                </a:solidFill>
                <a:latin typeface="DM Sans"/>
                <a:ea typeface="DM Sans"/>
                <a:cs typeface="DM Sans"/>
                <a:sym typeface="DM Sans"/>
              </a:rPr>
              <a:t> </a:t>
            </a:r>
            <a:endParaRPr/>
          </a:p>
        </p:txBody>
      </p:sp>
      <p:sp>
        <p:nvSpPr>
          <p:cNvPr id="223" name="Google Shape;223;p7"/>
          <p:cNvSpPr txBox="1"/>
          <p:nvPr/>
        </p:nvSpPr>
        <p:spPr>
          <a:xfrm>
            <a:off x="12637201" y="5620206"/>
            <a:ext cx="3797400" cy="2462100"/>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lang="en-US" sz="3500">
                <a:solidFill>
                  <a:srgbClr val="2B72B9"/>
                </a:solidFill>
                <a:latin typeface="Nunito"/>
                <a:ea typeface="Nunito"/>
                <a:cs typeface="Nunito"/>
                <a:sym typeface="Nunito"/>
              </a:rPr>
              <a:t>What has helped you when your feelings grow really big?</a:t>
            </a:r>
            <a:endParaRPr>
              <a:latin typeface="Nunito"/>
              <a:ea typeface="Nunito"/>
              <a:cs typeface="Nunito"/>
              <a:sym typeface="Nunito"/>
            </a:endParaRPr>
          </a:p>
        </p:txBody>
      </p:sp>
      <p:sp>
        <p:nvSpPr>
          <p:cNvPr id="224" name="Google Shape;224;p7"/>
          <p:cNvSpPr txBox="1"/>
          <p:nvPr/>
        </p:nvSpPr>
        <p:spPr>
          <a:xfrm>
            <a:off x="10319208" y="4496504"/>
            <a:ext cx="5631000" cy="584700"/>
          </a:xfrm>
          <a:prstGeom prst="rect">
            <a:avLst/>
          </a:prstGeom>
          <a:noFill/>
          <a:ln>
            <a:noFill/>
          </a:ln>
        </p:spPr>
        <p:txBody>
          <a:bodyPr anchorCtr="0" anchor="t" bIns="0" lIns="0" spcFirstLastPara="1" rIns="0" wrap="square" tIns="0">
            <a:spAutoFit/>
          </a:bodyPr>
          <a:lstStyle/>
          <a:p>
            <a:pPr indent="0" lvl="0" marL="0" marR="0" rtl="0" algn="ctr">
              <a:lnSpc>
                <a:spcPct val="134008"/>
              </a:lnSpc>
              <a:spcBef>
                <a:spcPts val="0"/>
              </a:spcBef>
              <a:spcAft>
                <a:spcPts val="0"/>
              </a:spcAft>
              <a:buNone/>
            </a:pPr>
            <a:r>
              <a:rPr lang="en-US" sz="3799">
                <a:solidFill>
                  <a:srgbClr val="FFFFFF"/>
                </a:solidFill>
                <a:latin typeface="Nunito Medium"/>
                <a:ea typeface="Nunito Medium"/>
                <a:cs typeface="Nunito Medium"/>
                <a:sym typeface="Nunito Medium"/>
              </a:rPr>
              <a:t>Discussion Question #2</a:t>
            </a:r>
            <a:endParaRPr>
              <a:latin typeface="Nunito Medium"/>
              <a:ea typeface="Nunito Medium"/>
              <a:cs typeface="Nunito Medium"/>
              <a:sym typeface="Nunit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p:nvPr/>
        </p:nvSpPr>
        <p:spPr>
          <a:xfrm>
            <a:off x="11943826" y="-3765427"/>
            <a:ext cx="6584878" cy="6548961"/>
          </a:xfrm>
          <a:custGeom>
            <a:rect b="b" l="l" r="r" t="t"/>
            <a:pathLst>
              <a:path extrusionOk="0" h="6548961" w="6584878">
                <a:moveTo>
                  <a:pt x="0" y="0"/>
                </a:moveTo>
                <a:lnTo>
                  <a:pt x="6584878" y="0"/>
                </a:lnTo>
                <a:lnTo>
                  <a:pt x="6584878" y="6548961"/>
                </a:lnTo>
                <a:lnTo>
                  <a:pt x="0" y="65489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8"/>
          <p:cNvSpPr/>
          <p:nvPr/>
        </p:nvSpPr>
        <p:spPr>
          <a:xfrm>
            <a:off x="-3035885" y="-2438269"/>
            <a:ext cx="7247632" cy="6328807"/>
          </a:xfrm>
          <a:custGeom>
            <a:rect b="b" l="l" r="r" t="t"/>
            <a:pathLst>
              <a:path extrusionOk="0" h="6328807" w="7247632">
                <a:moveTo>
                  <a:pt x="0" y="0"/>
                </a:moveTo>
                <a:lnTo>
                  <a:pt x="7247632" y="0"/>
                </a:lnTo>
                <a:lnTo>
                  <a:pt x="7247632" y="6328806"/>
                </a:lnTo>
                <a:lnTo>
                  <a:pt x="0" y="632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8"/>
          <p:cNvSpPr/>
          <p:nvPr/>
        </p:nvSpPr>
        <p:spPr>
          <a:xfrm rot="-446826">
            <a:off x="12029698" y="8947034"/>
            <a:ext cx="8145991" cy="3365424"/>
          </a:xfrm>
          <a:custGeom>
            <a:rect b="b" l="l" r="r" t="t"/>
            <a:pathLst>
              <a:path extrusionOk="0" h="3365424" w="8145991">
                <a:moveTo>
                  <a:pt x="0" y="0"/>
                </a:moveTo>
                <a:lnTo>
                  <a:pt x="8145991" y="0"/>
                </a:lnTo>
                <a:lnTo>
                  <a:pt x="8145991" y="3365424"/>
                </a:lnTo>
                <a:lnTo>
                  <a:pt x="0" y="33654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8"/>
          <p:cNvSpPr/>
          <p:nvPr/>
        </p:nvSpPr>
        <p:spPr>
          <a:xfrm rot="2800277">
            <a:off x="16829706" y="9393345"/>
            <a:ext cx="1247352" cy="1118081"/>
          </a:xfrm>
          <a:custGeom>
            <a:rect b="b" l="l" r="r" t="t"/>
            <a:pathLst>
              <a:path extrusionOk="0" h="1118081" w="1247352">
                <a:moveTo>
                  <a:pt x="0" y="0"/>
                </a:moveTo>
                <a:lnTo>
                  <a:pt x="1247352" y="0"/>
                </a:lnTo>
                <a:lnTo>
                  <a:pt x="1247352" y="1118080"/>
                </a:lnTo>
                <a:lnTo>
                  <a:pt x="0" y="111808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8"/>
          <p:cNvSpPr/>
          <p:nvPr/>
        </p:nvSpPr>
        <p:spPr>
          <a:xfrm>
            <a:off x="15349342" y="-1616019"/>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8"/>
          <p:cNvSpPr/>
          <p:nvPr/>
        </p:nvSpPr>
        <p:spPr>
          <a:xfrm>
            <a:off x="-1670816" y="8433322"/>
            <a:ext cx="4517494" cy="4114800"/>
          </a:xfrm>
          <a:custGeom>
            <a:rect b="b" l="l" r="r" t="t"/>
            <a:pathLst>
              <a:path extrusionOk="0" h="4114800" w="4517494">
                <a:moveTo>
                  <a:pt x="0" y="0"/>
                </a:moveTo>
                <a:lnTo>
                  <a:pt x="4517494" y="0"/>
                </a:lnTo>
                <a:lnTo>
                  <a:pt x="4517494"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8"/>
          <p:cNvSpPr/>
          <p:nvPr/>
        </p:nvSpPr>
        <p:spPr>
          <a:xfrm rot="311787">
            <a:off x="15425339" y="8236120"/>
            <a:ext cx="1757963" cy="1757963"/>
          </a:xfrm>
          <a:custGeom>
            <a:rect b="b" l="l" r="r" t="t"/>
            <a:pathLst>
              <a:path extrusionOk="0" h="1757963" w="1757963">
                <a:moveTo>
                  <a:pt x="0" y="0"/>
                </a:moveTo>
                <a:lnTo>
                  <a:pt x="1757963" y="0"/>
                </a:lnTo>
                <a:lnTo>
                  <a:pt x="1757963" y="1757963"/>
                </a:lnTo>
                <a:lnTo>
                  <a:pt x="0" y="175796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8"/>
          <p:cNvSpPr/>
          <p:nvPr/>
        </p:nvSpPr>
        <p:spPr>
          <a:xfrm>
            <a:off x="370331" y="339123"/>
            <a:ext cx="2358425" cy="1313479"/>
          </a:xfrm>
          <a:custGeom>
            <a:rect b="b" l="l" r="r" t="t"/>
            <a:pathLst>
              <a:path extrusionOk="0" h="1313479" w="2358425">
                <a:moveTo>
                  <a:pt x="0" y="0"/>
                </a:moveTo>
                <a:lnTo>
                  <a:pt x="2358425" y="0"/>
                </a:lnTo>
                <a:lnTo>
                  <a:pt x="2358425" y="1313479"/>
                </a:lnTo>
                <a:lnTo>
                  <a:pt x="0" y="131347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Sesame Street in Communities brings free video content of everyone's favorite, furry Muppet friends as they help children and the adults in their lives reach their highest potential. Grover and the gang will tackle a variety of topics that face children in the areas of health and well-being, school readiness, and emotional well-being.  Some of the content and topics presented are more sensitive, so you should preview these videos before sharing with a child.  For free resources and tips, follow us at http://www.facebook.com/SesameStreetInCommunities &#10; &#10;Sesame Street is a production of Sesame Workshop, a nonprofit educational organization. The Workshop produces Sesame Street programs, seen in over 150 countries, and other acclaimed shows, including The Electric Company. Beyond television, the Workshop produces content for multiple media platforms on a wide range of issues including literacy and numeracy, emotional well-being, health and wellness, and respect and understanding. Learn more at http://www.sesamestreet.org." id="237" name="Google Shape;237;p8" title="Coping with Big Feelings">
            <a:hlinkClick r:id="rId10"/>
          </p:cNvPr>
          <p:cNvPicPr preferRelativeResize="0"/>
          <p:nvPr/>
        </p:nvPicPr>
        <p:blipFill>
          <a:blip r:embed="rId11">
            <a:alphaModFix/>
          </a:blip>
          <a:stretch>
            <a:fillRect/>
          </a:stretch>
        </p:blipFill>
        <p:spPr>
          <a:xfrm>
            <a:off x="3120046" y="2179300"/>
            <a:ext cx="11955950" cy="6725222"/>
          </a:xfrm>
          <a:prstGeom prst="rect">
            <a:avLst/>
          </a:prstGeom>
          <a:noFill/>
          <a:ln>
            <a:noFill/>
          </a:ln>
        </p:spPr>
      </p:pic>
      <p:sp>
        <p:nvSpPr>
          <p:cNvPr id="238" name="Google Shape;238;p8"/>
          <p:cNvSpPr txBox="1"/>
          <p:nvPr/>
        </p:nvSpPr>
        <p:spPr>
          <a:xfrm>
            <a:off x="3672825" y="1024925"/>
            <a:ext cx="9585900" cy="1035600"/>
          </a:xfrm>
          <a:prstGeom prst="rect">
            <a:avLst/>
          </a:prstGeom>
          <a:noFill/>
          <a:ln>
            <a:noFill/>
          </a:ln>
        </p:spPr>
        <p:txBody>
          <a:bodyPr anchorCtr="0" anchor="t" bIns="91425" lIns="91425" spcFirstLastPara="1" rIns="91425" wrap="square" tIns="91425">
            <a:spAutoFit/>
          </a:bodyPr>
          <a:lstStyle/>
          <a:p>
            <a:pPr indent="0" lvl="0" marL="0" rtl="0" algn="l">
              <a:lnSpc>
                <a:spcPct val="98009"/>
              </a:lnSpc>
              <a:spcBef>
                <a:spcPts val="0"/>
              </a:spcBef>
              <a:spcAft>
                <a:spcPts val="0"/>
              </a:spcAft>
              <a:buNone/>
            </a:pPr>
            <a:r>
              <a:rPr b="1" lang="en-US" sz="5641">
                <a:solidFill>
                  <a:schemeClr val="accent1"/>
                </a:solidFill>
                <a:latin typeface="Nunito"/>
                <a:ea typeface="Nunito"/>
                <a:cs typeface="Nunito"/>
                <a:sym typeface="Nunito"/>
              </a:rPr>
              <a:t>Coping with Big Feelings</a:t>
            </a:r>
            <a:endParaRPr sz="1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1B0ED1315694BB40EB6C4D2365F8C" ma:contentTypeVersion="14" ma:contentTypeDescription="Create a new document." ma:contentTypeScope="" ma:versionID="16734a6feaac71aa63e9fc93c8fe78d9">
  <xsd:schema xmlns:xsd="http://www.w3.org/2001/XMLSchema" xmlns:xs="http://www.w3.org/2001/XMLSchema" xmlns:p="http://schemas.microsoft.com/office/2006/metadata/properties" xmlns:ns2="fc308733-3714-486e-96f9-270e0d67302f" xmlns:ns3="1e17665e-bfbe-4dbd-8e78-1ae7f2d2f85c" targetNamespace="http://schemas.microsoft.com/office/2006/metadata/properties" ma:root="true" ma:fieldsID="e926805b26122fcbe4fc52c60cbe94d5" ns2:_="" ns3:_="">
    <xsd:import namespace="fc308733-3714-486e-96f9-270e0d67302f"/>
    <xsd:import namespace="1e17665e-bfbe-4dbd-8e78-1ae7f2d2f85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08733-3714-486e-96f9-270e0d6730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ce49fa-e709-4112-b836-1150e9310d34"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17665e-bfbe-4dbd-8e78-1ae7f2d2f85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87d3fbb-1bb4-4ce3-a321-1138a834a0de}" ma:internalName="TaxCatchAll" ma:showField="CatchAllData" ma:web="1e17665e-bfbe-4dbd-8e78-1ae7f2d2f85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A6EF67-C0DB-431F-9C5C-DA31E1AE4F3D}"/>
</file>

<file path=customXml/itemProps2.xml><?xml version="1.0" encoding="utf-8"?>
<ds:datastoreItem xmlns:ds="http://schemas.openxmlformats.org/officeDocument/2006/customXml" ds:itemID="{810A12FA-87A4-4883-B0B1-E1D85DFFDF5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Brittany Johnson</dc:creator>
</cp:coreProperties>
</file>